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0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17" r:id="rId2"/>
    <p:sldId id="257" r:id="rId3"/>
    <p:sldId id="276" r:id="rId4"/>
    <p:sldId id="282" r:id="rId5"/>
    <p:sldId id="283" r:id="rId6"/>
    <p:sldId id="284" r:id="rId7"/>
    <p:sldId id="322" r:id="rId8"/>
    <p:sldId id="287" r:id="rId9"/>
    <p:sldId id="297" r:id="rId10"/>
    <p:sldId id="309" r:id="rId11"/>
    <p:sldId id="323" r:id="rId12"/>
    <p:sldId id="324" r:id="rId13"/>
    <p:sldId id="325" r:id="rId14"/>
    <p:sldId id="312" r:id="rId15"/>
    <p:sldId id="313" r:id="rId16"/>
    <p:sldId id="310" r:id="rId17"/>
    <p:sldId id="314" r:id="rId18"/>
    <p:sldId id="320" r:id="rId19"/>
    <p:sldId id="299" r:id="rId20"/>
    <p:sldId id="326" r:id="rId21"/>
    <p:sldId id="327" r:id="rId22"/>
    <p:sldId id="329" r:id="rId23"/>
    <p:sldId id="330" r:id="rId24"/>
    <p:sldId id="331" r:id="rId25"/>
    <p:sldId id="300" r:id="rId26"/>
    <p:sldId id="339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9FD"/>
    <a:srgbClr val="F3F4F6"/>
    <a:srgbClr val="F0F0F0"/>
    <a:srgbClr val="C0C9E4"/>
    <a:srgbClr val="CCCCCC"/>
    <a:srgbClr val="32CCCC"/>
    <a:srgbClr val="0087B7"/>
    <a:srgbClr val="425164"/>
    <a:srgbClr val="F6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3741" autoAdjust="0"/>
  </p:normalViewPr>
  <p:slideViewPr>
    <p:cSldViewPr snapToGrid="0">
      <p:cViewPr varScale="1">
        <p:scale>
          <a:sx n="62" d="100"/>
          <a:sy n="62" d="100"/>
        </p:scale>
        <p:origin x="9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4" d="100"/>
        <a:sy n="74" d="100"/>
      </p:scale>
      <p:origin x="0" y="-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D17347-8D8B-46C3-8B8B-8B57964D69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D22DD-3D87-4FE4-BAB8-6B2F62684E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71BB6-44FB-4025-9BA8-6864B7CDC66B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03390-56D0-47E6-AFAE-5F0727E508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Oussama Tilaoui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6EBEB-1976-4406-BA5D-CA5BD26960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764D4-4289-4A38-8A0B-8754D3D7F2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19639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34414-850A-46B6-AF21-61751F9AF63F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Oussama Tilaoui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54526-0740-4242-BB23-2DFF992EF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94879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Merci madame , </a:t>
            </a:r>
          </a:p>
          <a:p>
            <a:r>
              <a:rPr lang="fr-FR" dirty="0"/>
              <a:t>Madame et monsieur le nombre de jury merci de votre présence et soyer le </a:t>
            </a:r>
            <a:r>
              <a:rPr lang="fr-FR" dirty="0" err="1"/>
              <a:t>bvn</a:t>
            </a:r>
            <a:r>
              <a:rPr lang="fr-FR" dirty="0"/>
              <a:t> dans notre soutenance de fin d’étude .</a:t>
            </a:r>
          </a:p>
          <a:p>
            <a:r>
              <a:rPr lang="fr-FR" dirty="0" err="1"/>
              <a:t>Duron</a:t>
            </a:r>
            <a:r>
              <a:rPr lang="fr-FR" dirty="0"/>
              <a:t> cette </a:t>
            </a:r>
            <a:r>
              <a:rPr lang="fr-FR" dirty="0" err="1"/>
              <a:t>presentation</a:t>
            </a:r>
            <a:r>
              <a:rPr lang="fr-FR" dirty="0"/>
              <a:t> nous </a:t>
            </a:r>
            <a:r>
              <a:rPr lang="fr-FR" dirty="0" err="1"/>
              <a:t>jouns</a:t>
            </a:r>
            <a:r>
              <a:rPr lang="fr-FR" dirty="0"/>
              <a:t> le </a:t>
            </a:r>
            <a:r>
              <a:rPr lang="fr-FR" dirty="0" err="1"/>
              <a:t>role</a:t>
            </a:r>
            <a:r>
              <a:rPr lang="fr-FR" dirty="0"/>
              <a:t> des pilotes et vous , vous été nous voyageurs , a fin de vous </a:t>
            </a:r>
            <a:r>
              <a:rPr lang="fr-FR" dirty="0" err="1"/>
              <a:t>presenté</a:t>
            </a:r>
            <a:r>
              <a:rPr lang="fr-FR" dirty="0"/>
              <a:t> nous </a:t>
            </a:r>
            <a:r>
              <a:rPr lang="fr-FR" dirty="0" err="1"/>
              <a:t>resultat</a:t>
            </a:r>
            <a:r>
              <a:rPr lang="fr-FR" dirty="0"/>
              <a:t> de projet de fin d’</a:t>
            </a:r>
            <a:r>
              <a:rPr lang="fr-FR" dirty="0" err="1"/>
              <a:t>etude</a:t>
            </a:r>
            <a:r>
              <a:rPr lang="fr-FR" dirty="0"/>
              <a:t> qui a pour sujet : la réalisation dune application web de gestion de stock , fait au sin du group OCP , </a:t>
            </a:r>
            <a:r>
              <a:rPr lang="fr-FR" dirty="0" err="1"/>
              <a:t>pandant</a:t>
            </a:r>
            <a:r>
              <a:rPr lang="fr-FR" dirty="0"/>
              <a:t> une durée de deux mois et encadré par madame </a:t>
            </a:r>
            <a:r>
              <a:rPr lang="fr-FR" dirty="0" err="1"/>
              <a:t>najlae</a:t>
            </a:r>
            <a:r>
              <a:rPr lang="fr-FR" dirty="0"/>
              <a:t> </a:t>
            </a:r>
            <a:r>
              <a:rPr lang="fr-FR" dirty="0" err="1"/>
              <a:t>idrissi</a:t>
            </a:r>
            <a:r>
              <a:rPr lang="fr-FR" dirty="0"/>
              <a:t> .</a:t>
            </a:r>
          </a:p>
          <a:p>
            <a:r>
              <a:rPr lang="fr-FR" dirty="0"/>
              <a:t>Cela tout en prenant le </a:t>
            </a:r>
            <a:r>
              <a:rPr lang="fr-FR" dirty="0" err="1"/>
              <a:t>chemain</a:t>
            </a:r>
            <a:r>
              <a:rPr lang="fr-FR" dirty="0"/>
              <a:t> le plus simple , court et facile a comprendre .</a:t>
            </a:r>
          </a:p>
          <a:p>
            <a:r>
              <a:rPr lang="fr-FR" dirty="0"/>
              <a:t>Pour vous garantir cela je vous propose le </a:t>
            </a:r>
            <a:r>
              <a:rPr lang="fr-FR" dirty="0" err="1"/>
              <a:t>paln</a:t>
            </a:r>
            <a:r>
              <a:rPr lang="fr-FR" dirty="0"/>
              <a:t> suivant :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2476191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projet a était découper en 4 tache </a:t>
            </a:r>
            <a:r>
              <a:rPr lang="fr-FR" dirty="0" err="1"/>
              <a:t>principables</a:t>
            </a:r>
            <a:r>
              <a:rPr lang="fr-FR" dirty="0"/>
              <a:t> ,  définition de projet , conception , formation codage et tests , livraison et finalement la réalisation des documents </a:t>
            </a:r>
            <a:r>
              <a:rPr lang="fr-FR" dirty="0" err="1"/>
              <a:t>tq</a:t>
            </a:r>
            <a:r>
              <a:rPr lang="fr-FR" dirty="0"/>
              <a:t> le rapport PFE et la </a:t>
            </a:r>
            <a:r>
              <a:rPr lang="fr-FR" dirty="0" err="1"/>
              <a:t>presentation</a:t>
            </a:r>
            <a:r>
              <a:rPr lang="fr-FR" dirty="0"/>
              <a:t> PPT 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254032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Heyedt</a:t>
            </a:r>
            <a:r>
              <a:rPr lang="fr-FR" dirty="0"/>
              <a:t> MS projet </a:t>
            </a:r>
            <a:r>
              <a:rPr lang="fr-FR" dirty="0" err="1"/>
              <a:t>wach</a:t>
            </a:r>
            <a:r>
              <a:rPr lang="fr-FR" dirty="0"/>
              <a:t> </a:t>
            </a:r>
            <a:r>
              <a:rPr lang="fr-FR" dirty="0" err="1"/>
              <a:t>mzyan</a:t>
            </a:r>
            <a:r>
              <a:rPr lang="fr-FR" dirty="0"/>
              <a:t>  </a:t>
            </a:r>
          </a:p>
          <a:p>
            <a:r>
              <a:rPr lang="fr-FR" dirty="0"/>
              <a:t>?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4240312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1233158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989497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114170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4058474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3380811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2553563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175152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2524634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commancant</a:t>
            </a:r>
            <a:r>
              <a:rPr lang="fr-FR" dirty="0"/>
              <a:t> a vous </a:t>
            </a:r>
            <a:r>
              <a:rPr lang="fr-FR" dirty="0" err="1"/>
              <a:t>introduir</a:t>
            </a:r>
            <a:r>
              <a:rPr lang="fr-FR" dirty="0"/>
              <a:t> </a:t>
            </a:r>
            <a:r>
              <a:rPr lang="fr-FR" dirty="0" err="1"/>
              <a:t>lorganisme</a:t>
            </a:r>
            <a:r>
              <a:rPr lang="fr-FR" dirty="0"/>
              <a:t> </a:t>
            </a:r>
            <a:r>
              <a:rPr lang="fr-FR" dirty="0" err="1"/>
              <a:t>daccieul</a:t>
            </a:r>
            <a:r>
              <a:rPr lang="fr-FR" dirty="0"/>
              <a:t> .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1321197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Derna 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20986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Mes dames et monsieur nous </a:t>
            </a:r>
            <a:r>
              <a:rPr lang="fr-FR" dirty="0" err="1"/>
              <a:t>etaion</a:t>
            </a:r>
            <a:r>
              <a:rPr lang="fr-FR" dirty="0"/>
              <a:t> </a:t>
            </a:r>
            <a:r>
              <a:rPr lang="fr-FR" dirty="0" err="1"/>
              <a:t>generalement</a:t>
            </a:r>
            <a:r>
              <a:rPr lang="fr-FR" dirty="0"/>
              <a:t> au sain du group OCP. </a:t>
            </a:r>
            <a:r>
              <a:rPr lang="fr-FR" dirty="0" err="1"/>
              <a:t>Crer</a:t>
            </a:r>
            <a:r>
              <a:rPr lang="fr-FR" dirty="0"/>
              <a:t> en 1920 il se </a:t>
            </a:r>
            <a:r>
              <a:rPr lang="fr-FR" dirty="0" err="1"/>
              <a:t>specalise</a:t>
            </a:r>
            <a:r>
              <a:rPr lang="fr-FR" dirty="0"/>
              <a:t> a </a:t>
            </a:r>
            <a:r>
              <a:rPr lang="fr-FR" dirty="0" err="1"/>
              <a:t>lextraction</a:t>
            </a:r>
            <a:r>
              <a:rPr lang="fr-FR" dirty="0"/>
              <a:t> valorisation et commercialisation des phosphates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En tant qu'entreprise, l'OCP est structuré en différentes directions et divisions pour gérer ses activités. 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3654289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Parmis</a:t>
            </a:r>
            <a:r>
              <a:rPr lang="fr-FR" dirty="0"/>
              <a:t> ces direction il existe une qui </a:t>
            </a:r>
            <a:r>
              <a:rPr lang="fr-FR" dirty="0" err="1"/>
              <a:t>sapelle</a:t>
            </a:r>
            <a:r>
              <a:rPr lang="fr-FR" dirty="0"/>
              <a:t> Laverie Merah , qui se situe a 25 km au sud-est de Khouribga.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348398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1677516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398079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suite a cette </a:t>
            </a:r>
            <a:r>
              <a:rPr lang="fr-FR" dirty="0" err="1"/>
              <a:t>problèmatique</a:t>
            </a:r>
            <a:r>
              <a:rPr lang="fr-FR" dirty="0"/>
              <a:t> nous </a:t>
            </a:r>
            <a:r>
              <a:rPr lang="fr-FR" dirty="0" err="1"/>
              <a:t>proposon</a:t>
            </a:r>
            <a:r>
              <a:rPr lang="fr-FR" dirty="0"/>
              <a:t> une application web qui </a:t>
            </a:r>
            <a:r>
              <a:rPr lang="fr-FR" dirty="0" err="1"/>
              <a:t>repond</a:t>
            </a:r>
            <a:r>
              <a:rPr lang="fr-FR" dirty="0"/>
              <a:t> aux besoins </a:t>
            </a:r>
            <a:r>
              <a:rPr lang="fr-FR" dirty="0" err="1"/>
              <a:t>fonctioneles</a:t>
            </a:r>
            <a:r>
              <a:rPr lang="fr-FR" dirty="0"/>
              <a:t> et non </a:t>
            </a:r>
            <a:r>
              <a:rPr lang="fr-FR" dirty="0" err="1"/>
              <a:t>fonctionelle</a:t>
            </a:r>
            <a:r>
              <a:rPr lang="fr-FR" dirty="0"/>
              <a:t> des utilisateur ai sain du service  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179605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;</a:t>
            </a:r>
            <a:r>
              <a:rPr lang="fr-FR" dirty="0" err="1"/>
              <a:t>tq</a:t>
            </a:r>
            <a:r>
              <a:rPr lang="fr-FR" dirty="0"/>
              <a:t> il permet la gestion des articles des approvisionnement, des entrées , des sorties et des utilisateurs . </a:t>
            </a:r>
          </a:p>
          <a:p>
            <a:r>
              <a:rPr lang="fr-FR" dirty="0"/>
              <a:t>La gestion </a:t>
            </a:r>
            <a:r>
              <a:rPr lang="fr-FR" dirty="0" err="1"/>
              <a:t>incllus</a:t>
            </a:r>
            <a:r>
              <a:rPr lang="fr-FR" dirty="0"/>
              <a:t> les </a:t>
            </a:r>
            <a:r>
              <a:rPr lang="fr-FR" dirty="0" err="1"/>
              <a:t>fonctionalité</a:t>
            </a:r>
            <a:r>
              <a:rPr lang="fr-FR" dirty="0"/>
              <a:t> d’ajout , de suppression , de modification ou de recherche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La gestion est fait </a:t>
            </a:r>
            <a:r>
              <a:rPr lang="fr-FR" dirty="0" err="1"/>
              <a:t>grace</a:t>
            </a:r>
            <a:r>
              <a:rPr lang="fr-FR" dirty="0"/>
              <a:t> a des demande sous forme des formulaires ; par exemple : les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demandes d'entrée (OT, PDR, cession d'entrée) ou de sortie (OT, DPRF, cession de sortie, DA...) qui peuvent modifier la quantité (ajouter ou diminuer) d'un article dans un stock.</a:t>
            </a:r>
          </a:p>
          <a:p>
            <a:endParaRPr lang="fr-FR" dirty="0"/>
          </a:p>
          <a:p>
            <a:r>
              <a:rPr lang="fr-FR" dirty="0"/>
              <a:t>Il existe d’autre automatique comme la </a:t>
            </a:r>
            <a:r>
              <a:rPr lang="fr-FR" dirty="0" err="1"/>
              <a:t>generation</a:t>
            </a:r>
            <a:r>
              <a:rPr lang="fr-FR" dirty="0"/>
              <a:t> de la demande des articles ayant atteint un seuil minimum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42842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ce qui concerne les besoins non fonctionnels, notre solution doit être hautement disponible à tout moment et sans interruption.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plus,  Nous devons garantir la confidentialité des informations sensibles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Oussama Tilaoui</a:t>
            </a:r>
          </a:p>
        </p:txBody>
      </p:sp>
    </p:spTree>
    <p:extLst>
      <p:ext uri="{BB962C8B-B14F-4D97-AF65-F5344CB8AC3E}">
        <p14:creationId xmlns:p14="http://schemas.microsoft.com/office/powerpoint/2010/main" val="227483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E3961-A3B5-43D1-B142-E7BB7C2EA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59792-BBBF-4B6C-8E36-6A5E1FB3C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F7141-F4CE-4CDC-9DB5-E5A37408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C377-B9C5-44E3-8CD1-D9C98D940E35}" type="datetime1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878E2-6D56-4EB9-A86D-D851E119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ABDC4-74CB-4D19-B197-1D3A59F3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73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915A-39F3-4BDC-821B-CD3DA599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6739A-4144-4768-A48A-D6219B93E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79958-A357-4BA5-B278-04BC6642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F2AE-002A-44C3-A2A3-9F15E1CD62E8}" type="datetime1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65F2F-F79C-4B4B-906A-0E0EC097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0CAA2-90C4-4C1A-B590-073CCA9D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62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77EBDC-37FB-4706-846E-522432F5D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B7875-05FC-47A3-A937-DA443ED53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402F3-1432-4545-9FC2-EF4A44419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03E5-8D9C-4D1E-9DB3-FD302DD98ADF}" type="datetime1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EE60D-F377-40DF-BF19-A57EE97EC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3FE1C-EE43-4500-B45A-41800C1B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70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41FA-D26E-475D-9EED-54AFB6A3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3A1A-3F32-4F21-8FE6-D23C0676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7AB0F-5DEB-4E93-8B9B-D6CC0EFC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ADE3-3981-46AA-A690-4E3527A217BA}" type="datetime1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4189C-1342-4F40-9DC6-BD5B89EA2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6B044-AAF8-4842-B203-4B65174D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710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CBD9-4C27-4784-B6B0-BADA47B9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CEAF8-BD1D-4C86-BB88-CEC888246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C553-5DFF-4099-BC82-D3EAE4224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A28E-6AEB-4098-B591-92011044A929}" type="datetime1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6A580-E335-401E-959E-3DB2171F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8D04B-D3A8-40EE-B82F-DEF3A0B5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62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8394-EB8E-4CF6-AC84-058A4A8A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00E8F-90CF-43D3-9E51-1ACA7026E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C47B4-ECA3-46B7-9D14-802A78FA7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E9A71-B6AE-43A3-B66D-D002F834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B5C6C-2AFB-4A45-9802-456226880476}" type="datetime1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DD20B-E591-479B-916A-7E5875CE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5BD87-0AAA-45D8-A689-15C27AB4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7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80C7-9EE0-44F3-9F4D-F6B91C9FF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892C0-2EDC-41A9-A534-4AB142B18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0342A-7D3E-4D99-B147-8C30A02B4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0F8A6-12F6-4B69-9F68-695FCDE26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1B708-6090-4AE3-BDD2-A0C94E85A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DF025A-891C-4FE6-AF02-51699142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B4C6-0D34-4E78-8638-17DCD532598F}" type="datetime1">
              <a:rPr lang="en-GB" smtClean="0"/>
              <a:t>13/10/2023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92DDA-C580-4AA3-89AD-AA616C3B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F198A-6571-40C4-8C04-51A3D5DD9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56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CADE-2518-4081-8AF9-EFEFA52D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C837F-E47C-419A-B170-00518EE4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159B0-050D-4915-9F07-DCAA4D1C444E}" type="datetime1">
              <a:rPr lang="en-GB" smtClean="0"/>
              <a:t>13/10/2023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5E384-9672-4CE3-B2C2-EA8486438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4754-66E7-4EF6-AC12-ADF91CD5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847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5D6952-CC38-4665-ABCF-14991585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AA60F-CAFF-4221-A847-82552D25B227}" type="datetime1">
              <a:rPr lang="en-GB" smtClean="0"/>
              <a:t>13/10/2023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C49EA-655C-4537-9F69-427772F6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BE6C5-B2E5-40B0-A8E3-1926655E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348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BA1BD-5ABB-4B76-BCE1-83696B4BB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29FBD-CAE5-46AC-9893-80D558585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43294-9800-446D-B731-637FDBE1E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2CDAF-4D97-455B-9E30-9A234391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B840F-00D9-4792-AE0F-53727902BE57}" type="datetime1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665CD-05C7-4880-89A1-187426B4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1955F-B388-4E01-BD47-2FA9F134E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72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88B9-DF92-41A2-ADF7-F0298149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362C1-F197-4757-8CEC-EBB030F2F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08843-72A4-41CB-9424-7BD5BC534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0BE83-6257-41D0-835B-1092C847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0DB7-F2FA-4CCC-A1F0-0626356F8592}" type="datetime1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8C35C-AC8D-4EB8-A412-E92040B7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BC03B-5EA2-41D4-AA11-D1087B7E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8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7493F-5CD1-4FA2-9DB8-F3EB8521B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F1125-0082-46C9-A3BB-9ACA3B26E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66F52-019D-4CA1-9C3C-44FB24343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9F045-0CFE-46F5-AE72-63A81F5391EC}" type="datetime1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AB362-06F3-4195-9D95-7BB94F392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7BE8-0CBD-47F8-93F1-21EE3EB06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EB07D-CD0B-4EBA-A4F0-4892FBD013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66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7.svg"/><Relationship Id="rId2" Type="http://schemas.openxmlformats.org/officeDocument/2006/relationships/image" Target="../media/image15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12" Type="http://schemas.openxmlformats.org/officeDocument/2006/relationships/image" Target="../media/image2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1.png"/><Relationship Id="rId5" Type="http://schemas.openxmlformats.org/officeDocument/2006/relationships/image" Target="../media/image22.png"/><Relationship Id="rId15" Type="http://schemas.openxmlformats.org/officeDocument/2006/relationships/image" Target="../media/image40.png"/><Relationship Id="rId10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37.png"/><Relationship Id="rId1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3" Type="http://schemas.openxmlformats.org/officeDocument/2006/relationships/image" Target="../media/image20.png"/><Relationship Id="rId21" Type="http://schemas.openxmlformats.org/officeDocument/2006/relationships/image" Target="../media/image45.png"/><Relationship Id="rId7" Type="http://schemas.openxmlformats.org/officeDocument/2006/relationships/image" Target="../media/image36.png"/><Relationship Id="rId12" Type="http://schemas.openxmlformats.org/officeDocument/2006/relationships/image" Target="../media/image2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1.png"/><Relationship Id="rId5" Type="http://schemas.openxmlformats.org/officeDocument/2006/relationships/image" Target="../media/image22.png"/><Relationship Id="rId15" Type="http://schemas.openxmlformats.org/officeDocument/2006/relationships/image" Target="../media/image40.png"/><Relationship Id="rId23" Type="http://schemas.openxmlformats.org/officeDocument/2006/relationships/image" Target="../media/image47.png"/><Relationship Id="rId10" Type="http://schemas.openxmlformats.org/officeDocument/2006/relationships/image" Target="../media/image10.png"/><Relationship Id="rId19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37.png"/><Relationship Id="rId14" Type="http://schemas.openxmlformats.org/officeDocument/2006/relationships/image" Target="../media/image39.svg"/><Relationship Id="rId22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3" Type="http://schemas.openxmlformats.org/officeDocument/2006/relationships/image" Target="../media/image20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2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sv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1.png"/><Relationship Id="rId5" Type="http://schemas.openxmlformats.org/officeDocument/2006/relationships/image" Target="../media/image22.png"/><Relationship Id="rId15" Type="http://schemas.openxmlformats.org/officeDocument/2006/relationships/image" Target="../media/image40.png"/><Relationship Id="rId10" Type="http://schemas.openxmlformats.org/officeDocument/2006/relationships/image" Target="../media/image10.png"/><Relationship Id="rId19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37.png"/><Relationship Id="rId14" Type="http://schemas.openxmlformats.org/officeDocument/2006/relationships/image" Target="../media/image39.svg"/><Relationship Id="rId22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5.gi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4.gif"/><Relationship Id="rId5" Type="http://schemas.openxmlformats.org/officeDocument/2006/relationships/tags" Target="../tags/tag5.xml"/><Relationship Id="rId10" Type="http://schemas.openxmlformats.org/officeDocument/2006/relationships/image" Target="../media/image53.gif"/><Relationship Id="rId4" Type="http://schemas.openxmlformats.org/officeDocument/2006/relationships/tags" Target="../tags/tag4.xml"/><Relationship Id="rId9" Type="http://schemas.openxmlformats.org/officeDocument/2006/relationships/image" Target="../media/image52.gif"/><Relationship Id="rId1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4.gif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8.gif"/><Relationship Id="rId17" Type="http://schemas.openxmlformats.org/officeDocument/2006/relationships/image" Target="../media/image2.svg"/><Relationship Id="rId2" Type="http://schemas.openxmlformats.org/officeDocument/2006/relationships/tags" Target="../tags/tag8.xml"/><Relationship Id="rId16" Type="http://schemas.openxmlformats.org/officeDocument/2006/relationships/image" Target="../media/image1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57.svg"/><Relationship Id="rId5" Type="http://schemas.openxmlformats.org/officeDocument/2006/relationships/tags" Target="../tags/tag11.xml"/><Relationship Id="rId15" Type="http://schemas.openxmlformats.org/officeDocument/2006/relationships/image" Target="../media/image53.gif"/><Relationship Id="rId10" Type="http://schemas.openxmlformats.org/officeDocument/2006/relationships/image" Target="../media/image56.png"/><Relationship Id="rId4" Type="http://schemas.openxmlformats.org/officeDocument/2006/relationships/tags" Target="../tags/tag10.xml"/><Relationship Id="rId9" Type="http://schemas.openxmlformats.org/officeDocument/2006/relationships/image" Target="../media/image52.gif"/><Relationship Id="rId14" Type="http://schemas.openxmlformats.org/officeDocument/2006/relationships/image" Target="../media/image55.gif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38.xml"/><Relationship Id="rId21" Type="http://schemas.openxmlformats.org/officeDocument/2006/relationships/tags" Target="../tags/tag33.xml"/><Relationship Id="rId42" Type="http://schemas.openxmlformats.org/officeDocument/2006/relationships/tags" Target="../tags/tag54.xml"/><Relationship Id="rId47" Type="http://schemas.openxmlformats.org/officeDocument/2006/relationships/tags" Target="../tags/tag59.xml"/><Relationship Id="rId63" Type="http://schemas.openxmlformats.org/officeDocument/2006/relationships/tags" Target="../tags/tag75.xml"/><Relationship Id="rId68" Type="http://schemas.openxmlformats.org/officeDocument/2006/relationships/tags" Target="../tags/tag80.xml"/><Relationship Id="rId84" Type="http://schemas.openxmlformats.org/officeDocument/2006/relationships/slideLayout" Target="../slideLayouts/slideLayout7.xml"/><Relationship Id="rId89" Type="http://schemas.openxmlformats.org/officeDocument/2006/relationships/image" Target="../media/image55.gif"/><Relationship Id="rId16" Type="http://schemas.openxmlformats.org/officeDocument/2006/relationships/tags" Target="../tags/tag28.xml"/><Relationship Id="rId11" Type="http://schemas.openxmlformats.org/officeDocument/2006/relationships/tags" Target="../tags/tag23.xml"/><Relationship Id="rId32" Type="http://schemas.openxmlformats.org/officeDocument/2006/relationships/tags" Target="../tags/tag44.xml"/><Relationship Id="rId37" Type="http://schemas.openxmlformats.org/officeDocument/2006/relationships/tags" Target="../tags/tag49.xml"/><Relationship Id="rId53" Type="http://schemas.openxmlformats.org/officeDocument/2006/relationships/tags" Target="../tags/tag65.xml"/><Relationship Id="rId58" Type="http://schemas.openxmlformats.org/officeDocument/2006/relationships/tags" Target="../tags/tag70.xml"/><Relationship Id="rId74" Type="http://schemas.openxmlformats.org/officeDocument/2006/relationships/tags" Target="../tags/tag86.xml"/><Relationship Id="rId79" Type="http://schemas.openxmlformats.org/officeDocument/2006/relationships/tags" Target="../tags/tag91.xml"/><Relationship Id="rId5" Type="http://schemas.openxmlformats.org/officeDocument/2006/relationships/tags" Target="../tags/tag17.xml"/><Relationship Id="rId90" Type="http://schemas.openxmlformats.org/officeDocument/2006/relationships/image" Target="../media/image52.gif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tags" Target="../tags/tag47.xml"/><Relationship Id="rId43" Type="http://schemas.openxmlformats.org/officeDocument/2006/relationships/tags" Target="../tags/tag55.xml"/><Relationship Id="rId48" Type="http://schemas.openxmlformats.org/officeDocument/2006/relationships/tags" Target="../tags/tag60.xml"/><Relationship Id="rId56" Type="http://schemas.openxmlformats.org/officeDocument/2006/relationships/tags" Target="../tags/tag68.xml"/><Relationship Id="rId64" Type="http://schemas.openxmlformats.org/officeDocument/2006/relationships/tags" Target="../tags/tag76.xml"/><Relationship Id="rId69" Type="http://schemas.openxmlformats.org/officeDocument/2006/relationships/tags" Target="../tags/tag81.xml"/><Relationship Id="rId77" Type="http://schemas.openxmlformats.org/officeDocument/2006/relationships/tags" Target="../tags/tag89.xml"/><Relationship Id="rId8" Type="http://schemas.openxmlformats.org/officeDocument/2006/relationships/tags" Target="../tags/tag20.xml"/><Relationship Id="rId51" Type="http://schemas.openxmlformats.org/officeDocument/2006/relationships/tags" Target="../tags/tag63.xml"/><Relationship Id="rId72" Type="http://schemas.openxmlformats.org/officeDocument/2006/relationships/tags" Target="../tags/tag84.xml"/><Relationship Id="rId80" Type="http://schemas.openxmlformats.org/officeDocument/2006/relationships/tags" Target="../tags/tag92.xml"/><Relationship Id="rId85" Type="http://schemas.openxmlformats.org/officeDocument/2006/relationships/notesSlide" Target="../notesSlides/notesSlide10.xml"/><Relationship Id="rId3" Type="http://schemas.openxmlformats.org/officeDocument/2006/relationships/tags" Target="../tags/tag15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tags" Target="../tags/tag45.xml"/><Relationship Id="rId38" Type="http://schemas.openxmlformats.org/officeDocument/2006/relationships/tags" Target="../tags/tag50.xml"/><Relationship Id="rId46" Type="http://schemas.openxmlformats.org/officeDocument/2006/relationships/tags" Target="../tags/tag58.xml"/><Relationship Id="rId59" Type="http://schemas.openxmlformats.org/officeDocument/2006/relationships/tags" Target="../tags/tag71.xml"/><Relationship Id="rId67" Type="http://schemas.openxmlformats.org/officeDocument/2006/relationships/tags" Target="../tags/tag79.xml"/><Relationship Id="rId20" Type="http://schemas.openxmlformats.org/officeDocument/2006/relationships/tags" Target="../tags/tag32.xml"/><Relationship Id="rId41" Type="http://schemas.openxmlformats.org/officeDocument/2006/relationships/tags" Target="../tags/tag53.xml"/><Relationship Id="rId54" Type="http://schemas.openxmlformats.org/officeDocument/2006/relationships/tags" Target="../tags/tag66.xml"/><Relationship Id="rId62" Type="http://schemas.openxmlformats.org/officeDocument/2006/relationships/tags" Target="../tags/tag74.xml"/><Relationship Id="rId70" Type="http://schemas.openxmlformats.org/officeDocument/2006/relationships/tags" Target="../tags/tag82.xml"/><Relationship Id="rId75" Type="http://schemas.openxmlformats.org/officeDocument/2006/relationships/tags" Target="../tags/tag87.xml"/><Relationship Id="rId83" Type="http://schemas.openxmlformats.org/officeDocument/2006/relationships/tags" Target="../tags/tag95.xml"/><Relationship Id="rId88" Type="http://schemas.openxmlformats.org/officeDocument/2006/relationships/image" Target="../media/image54.gif"/><Relationship Id="rId91" Type="http://schemas.openxmlformats.org/officeDocument/2006/relationships/image" Target="../media/image6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36" Type="http://schemas.openxmlformats.org/officeDocument/2006/relationships/tags" Target="../tags/tag48.xml"/><Relationship Id="rId49" Type="http://schemas.openxmlformats.org/officeDocument/2006/relationships/tags" Target="../tags/tag61.xml"/><Relationship Id="rId57" Type="http://schemas.openxmlformats.org/officeDocument/2006/relationships/tags" Target="../tags/tag69.xml"/><Relationship Id="rId10" Type="http://schemas.openxmlformats.org/officeDocument/2006/relationships/tags" Target="../tags/tag22.xml"/><Relationship Id="rId31" Type="http://schemas.openxmlformats.org/officeDocument/2006/relationships/tags" Target="../tags/tag43.xml"/><Relationship Id="rId44" Type="http://schemas.openxmlformats.org/officeDocument/2006/relationships/tags" Target="../tags/tag56.xml"/><Relationship Id="rId52" Type="http://schemas.openxmlformats.org/officeDocument/2006/relationships/tags" Target="../tags/tag64.xml"/><Relationship Id="rId60" Type="http://schemas.openxmlformats.org/officeDocument/2006/relationships/tags" Target="../tags/tag72.xml"/><Relationship Id="rId65" Type="http://schemas.openxmlformats.org/officeDocument/2006/relationships/tags" Target="../tags/tag77.xml"/><Relationship Id="rId73" Type="http://schemas.openxmlformats.org/officeDocument/2006/relationships/tags" Target="../tags/tag85.xml"/><Relationship Id="rId78" Type="http://schemas.openxmlformats.org/officeDocument/2006/relationships/tags" Target="../tags/tag90.xml"/><Relationship Id="rId81" Type="http://schemas.openxmlformats.org/officeDocument/2006/relationships/tags" Target="../tags/tag93.xml"/><Relationship Id="rId86" Type="http://schemas.openxmlformats.org/officeDocument/2006/relationships/image" Target="../media/image53.gif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9" Type="http://schemas.openxmlformats.org/officeDocument/2006/relationships/tags" Target="../tags/tag51.xml"/><Relationship Id="rId34" Type="http://schemas.openxmlformats.org/officeDocument/2006/relationships/tags" Target="../tags/tag46.xml"/><Relationship Id="rId50" Type="http://schemas.openxmlformats.org/officeDocument/2006/relationships/tags" Target="../tags/tag62.xml"/><Relationship Id="rId55" Type="http://schemas.openxmlformats.org/officeDocument/2006/relationships/tags" Target="../tags/tag67.xml"/><Relationship Id="rId76" Type="http://schemas.openxmlformats.org/officeDocument/2006/relationships/tags" Target="../tags/tag88.xml"/><Relationship Id="rId7" Type="http://schemas.openxmlformats.org/officeDocument/2006/relationships/tags" Target="../tags/tag19.xml"/><Relationship Id="rId71" Type="http://schemas.openxmlformats.org/officeDocument/2006/relationships/tags" Target="../tags/tag83.xml"/><Relationship Id="rId92" Type="http://schemas.openxmlformats.org/officeDocument/2006/relationships/image" Target="../media/image7.svg"/><Relationship Id="rId2" Type="http://schemas.openxmlformats.org/officeDocument/2006/relationships/tags" Target="../tags/tag14.xml"/><Relationship Id="rId29" Type="http://schemas.openxmlformats.org/officeDocument/2006/relationships/tags" Target="../tags/tag41.xml"/><Relationship Id="rId24" Type="http://schemas.openxmlformats.org/officeDocument/2006/relationships/tags" Target="../tags/tag36.xml"/><Relationship Id="rId40" Type="http://schemas.openxmlformats.org/officeDocument/2006/relationships/tags" Target="../tags/tag52.xml"/><Relationship Id="rId45" Type="http://schemas.openxmlformats.org/officeDocument/2006/relationships/tags" Target="../tags/tag57.xml"/><Relationship Id="rId66" Type="http://schemas.openxmlformats.org/officeDocument/2006/relationships/tags" Target="../tags/tag78.xml"/><Relationship Id="rId87" Type="http://schemas.openxmlformats.org/officeDocument/2006/relationships/image" Target="../media/image42.png"/><Relationship Id="rId61" Type="http://schemas.openxmlformats.org/officeDocument/2006/relationships/tags" Target="../tags/tag73.xml"/><Relationship Id="rId82" Type="http://schemas.openxmlformats.org/officeDocument/2006/relationships/tags" Target="../tags/tag94.xml"/><Relationship Id="rId19" Type="http://schemas.openxmlformats.org/officeDocument/2006/relationships/tags" Target="../tags/tag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2.png"/><Relationship Id="rId18" Type="http://schemas.openxmlformats.org/officeDocument/2006/relationships/image" Target="../media/image52.gif"/><Relationship Id="rId3" Type="http://schemas.openxmlformats.org/officeDocument/2006/relationships/tags" Target="../tags/tag98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1.png"/><Relationship Id="rId17" Type="http://schemas.openxmlformats.org/officeDocument/2006/relationships/image" Target="../media/image54.gif"/><Relationship Id="rId2" Type="http://schemas.openxmlformats.org/officeDocument/2006/relationships/tags" Target="../tags/tag97.xml"/><Relationship Id="rId16" Type="http://schemas.openxmlformats.org/officeDocument/2006/relationships/image" Target="../media/image65.png"/><Relationship Id="rId20" Type="http://schemas.openxmlformats.org/officeDocument/2006/relationships/image" Target="../media/image66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60.png"/><Relationship Id="rId5" Type="http://schemas.openxmlformats.org/officeDocument/2006/relationships/tags" Target="../tags/tag100.xml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53.gif"/><Relationship Id="rId4" Type="http://schemas.openxmlformats.org/officeDocument/2006/relationships/tags" Target="../tags/tag99.xml"/><Relationship Id="rId9" Type="http://schemas.openxmlformats.org/officeDocument/2006/relationships/image" Target="../media/image55.gif"/><Relationship Id="rId14" Type="http://schemas.openxmlformats.org/officeDocument/2006/relationships/image" Target="../media/image63.png"/><Relationship Id="rId22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tags" Target="../tags/tag104.xml"/><Relationship Id="rId21" Type="http://schemas.openxmlformats.org/officeDocument/2006/relationships/image" Target="../media/image52.gif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tags" Target="../tags/tag103.xml"/><Relationship Id="rId16" Type="http://schemas.openxmlformats.org/officeDocument/2006/relationships/image" Target="../media/image72.png"/><Relationship Id="rId20" Type="http://schemas.openxmlformats.org/officeDocument/2006/relationships/image" Target="../media/image55.gif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67.png"/><Relationship Id="rId24" Type="http://schemas.openxmlformats.org/officeDocument/2006/relationships/image" Target="../media/image2.svg"/><Relationship Id="rId5" Type="http://schemas.openxmlformats.org/officeDocument/2006/relationships/tags" Target="../tags/tag106.xml"/><Relationship Id="rId15" Type="http://schemas.openxmlformats.org/officeDocument/2006/relationships/image" Target="../media/image71.png"/><Relationship Id="rId23" Type="http://schemas.openxmlformats.org/officeDocument/2006/relationships/image" Target="../media/image1.png"/><Relationship Id="rId10" Type="http://schemas.openxmlformats.org/officeDocument/2006/relationships/image" Target="../media/image54.gif"/><Relationship Id="rId19" Type="http://schemas.openxmlformats.org/officeDocument/2006/relationships/image" Target="../media/image75.png"/><Relationship Id="rId4" Type="http://schemas.openxmlformats.org/officeDocument/2006/relationships/tags" Target="../tags/tag105.xml"/><Relationship Id="rId9" Type="http://schemas.openxmlformats.org/officeDocument/2006/relationships/image" Target="../media/image42.png"/><Relationship Id="rId14" Type="http://schemas.openxmlformats.org/officeDocument/2006/relationships/image" Target="../media/image70.png"/><Relationship Id="rId22" Type="http://schemas.openxmlformats.org/officeDocument/2006/relationships/image" Target="../media/image5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11" Type="http://schemas.openxmlformats.org/officeDocument/2006/relationships/image" Target="../media/image79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23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svg"/><Relationship Id="rId5" Type="http://schemas.openxmlformats.org/officeDocument/2006/relationships/image" Target="../media/image21.png"/><Relationship Id="rId15" Type="http://schemas.openxmlformats.org/officeDocument/2006/relationships/image" Target="../media/image80.gif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5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5" Type="http://schemas.openxmlformats.org/officeDocument/2006/relationships/image" Target="../media/image6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7.svg"/><Relationship Id="rId3" Type="http://schemas.openxmlformats.org/officeDocument/2006/relationships/image" Target="../media/image15.png"/><Relationship Id="rId21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.svg"/><Relationship Id="rId23" Type="http://schemas.openxmlformats.org/officeDocument/2006/relationships/image" Target="../media/image33.png"/><Relationship Id="rId10" Type="http://schemas.openxmlformats.org/officeDocument/2006/relationships/image" Target="../media/image24.png"/><Relationship Id="rId19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1.png"/><Relationship Id="rId2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.svg"/><Relationship Id="rId17" Type="http://schemas.openxmlformats.org/officeDocument/2006/relationships/image" Target="../media/image7.svg"/><Relationship Id="rId2" Type="http://schemas.openxmlformats.org/officeDocument/2006/relationships/image" Target="../media/image18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1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0">
            <a:extLst>
              <a:ext uri="{FF2B5EF4-FFF2-40B4-BE49-F238E27FC236}">
                <a16:creationId xmlns:a16="http://schemas.microsoft.com/office/drawing/2014/main" id="{B7E1579A-5CE3-4AB1-88CE-825016ACF84D}"/>
              </a:ext>
            </a:extLst>
          </p:cNvPr>
          <p:cNvSpPr txBox="1"/>
          <p:nvPr/>
        </p:nvSpPr>
        <p:spPr>
          <a:xfrm>
            <a:off x="2543176" y="2683746"/>
            <a:ext cx="7239000" cy="1523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fr-FR" sz="2000" b="1" spc="461" dirty="0">
                <a:solidFill>
                  <a:srgbClr val="231F20"/>
                </a:solidFill>
                <a:latin typeface="Comic Sans MS" panose="030F0702030302020204" pitchFamily="66" charset="0"/>
              </a:rPr>
              <a:t>Digitalisation du système de gestion de pièces de rechange</a:t>
            </a:r>
            <a:endParaRPr lang="en-US" sz="2000" b="1" spc="461" dirty="0">
              <a:solidFill>
                <a:srgbClr val="231F2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199DD8D4-68CF-48C7-BCD3-32859D09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659121">
            <a:off x="-2059247" y="5549043"/>
            <a:ext cx="3975651" cy="4184371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A90CAE33-87EE-48F8-970E-36259BA4D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253274" y="1716918"/>
            <a:ext cx="3090431" cy="338909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17B7EFE6-B50D-4120-93BD-79A79D92535D}"/>
              </a:ext>
            </a:extLst>
          </p:cNvPr>
          <p:cNvSpPr txBox="1"/>
          <p:nvPr/>
        </p:nvSpPr>
        <p:spPr>
          <a:xfrm>
            <a:off x="981184" y="4789355"/>
            <a:ext cx="14513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Josefin Sans" panose="020B0604020202020204" charset="0"/>
              </a:rPr>
              <a:t>Réalisé par :</a:t>
            </a:r>
          </a:p>
          <a:p>
            <a:endParaRPr lang="fr-FR" sz="20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740ED23-75E4-4872-B154-8195D0D63605}"/>
              </a:ext>
            </a:extLst>
          </p:cNvPr>
          <p:cNvSpPr txBox="1"/>
          <p:nvPr/>
        </p:nvSpPr>
        <p:spPr>
          <a:xfrm>
            <a:off x="8835159" y="4705904"/>
            <a:ext cx="400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Josefin Sans" panose="020B0604020202020204" charset="0"/>
              </a:rPr>
              <a:t>Encadré par :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A59F5FD-6D81-4651-BF44-E3600EEDAC60}"/>
              </a:ext>
            </a:extLst>
          </p:cNvPr>
          <p:cNvSpPr txBox="1"/>
          <p:nvPr/>
        </p:nvSpPr>
        <p:spPr>
          <a:xfrm>
            <a:off x="3459883" y="2044478"/>
            <a:ext cx="4979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Bahnschrift" panose="020B0502040204020203" pitchFamily="34" charset="0"/>
              </a:rPr>
              <a:t>MASTER : RSI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04FE81-83C5-47E4-9243-833158D04D18}"/>
              </a:ext>
            </a:extLst>
          </p:cNvPr>
          <p:cNvSpPr txBox="1"/>
          <p:nvPr/>
        </p:nvSpPr>
        <p:spPr>
          <a:xfrm>
            <a:off x="9215500" y="514423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>
                <a:latin typeface="Josefin Sans" panose="020B0604020202020204" charset="0"/>
              </a:rPr>
              <a:t> Mme Najlae IDRISSI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061AE-B8A0-496C-811B-CCB6EBCCDBDA}"/>
              </a:ext>
            </a:extLst>
          </p:cNvPr>
          <p:cNvSpPr/>
          <p:nvPr/>
        </p:nvSpPr>
        <p:spPr>
          <a:xfrm>
            <a:off x="1209608" y="51442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LAFRAOUZI Mouhssine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EL KHARMOUDI Chadia</a:t>
            </a:r>
          </a:p>
        </p:txBody>
      </p:sp>
      <p:sp>
        <p:nvSpPr>
          <p:cNvPr id="33" name="TextBox 102">
            <a:extLst>
              <a:ext uri="{FF2B5EF4-FFF2-40B4-BE49-F238E27FC236}">
                <a16:creationId xmlns:a16="http://schemas.microsoft.com/office/drawing/2014/main" id="{A0FCC584-868E-41A0-8F7B-5C4C6C8FE401}"/>
              </a:ext>
            </a:extLst>
          </p:cNvPr>
          <p:cNvSpPr txBox="1"/>
          <p:nvPr/>
        </p:nvSpPr>
        <p:spPr>
          <a:xfrm>
            <a:off x="2543176" y="194532"/>
            <a:ext cx="6966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omic Sans MS" panose="030F0702030302020204" pitchFamily="66" charset="0"/>
              </a:rPr>
              <a:t>Université Hassan </a:t>
            </a:r>
            <a:r>
              <a:rPr lang="fr-FR" sz="2000" b="1" dirty="0"/>
              <a:t>I</a:t>
            </a:r>
            <a:endParaRPr lang="fr-FR" sz="2000" b="1" dirty="0">
              <a:latin typeface="Comic Sans MS" panose="030F0702030302020204" pitchFamily="66" charset="0"/>
            </a:endParaRPr>
          </a:p>
          <a:p>
            <a:pPr algn="ctr"/>
            <a:r>
              <a:rPr lang="fr-FR" sz="2000" b="1" dirty="0">
                <a:latin typeface="Comic Sans MS" panose="030F0702030302020204" pitchFamily="66" charset="0"/>
              </a:rPr>
              <a:t>Faculté des sciences et techniques</a:t>
            </a:r>
          </a:p>
          <a:p>
            <a:pPr algn="ctr"/>
            <a:r>
              <a:rPr lang="fr-FR" sz="2000" b="1" dirty="0">
                <a:latin typeface="Comic Sans MS" panose="030F0702030302020204" pitchFamily="66" charset="0"/>
              </a:rPr>
              <a:t>Département INFORMATIQUE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88715C0E-8FA9-4F35-9147-2E40CDF41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839449" y="5790569"/>
            <a:ext cx="3033984" cy="285145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EC68E5A-CB48-4EA2-8130-CFB59325C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08" y="1883423"/>
            <a:ext cx="561165" cy="561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5CCAF-883B-544B-7663-5B23BAC16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79" y="38941"/>
            <a:ext cx="2056698" cy="1542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2E016-F5D7-3B08-A57B-0D705CF57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46" y="45582"/>
            <a:ext cx="1455716" cy="154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2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46379"/>
          <a:stretch>
            <a:fillRect/>
          </a:stretch>
        </p:blipFill>
        <p:spPr>
          <a:xfrm>
            <a:off x="3402202" y="1696786"/>
            <a:ext cx="5056429" cy="57334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991295" y="1105701"/>
            <a:ext cx="5285270" cy="859489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1371885" y="150128"/>
            <a:ext cx="4754788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3600" spc="652" dirty="0" err="1">
                <a:solidFill>
                  <a:srgbClr val="231F20"/>
                </a:solidFill>
                <a:latin typeface="Bahnschrift" panose="020B0502040204020203" pitchFamily="34" charset="0"/>
              </a:rPr>
              <a:t>Problématique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97830D9-B920-4931-8C30-6D43EE82ECA0}"/>
              </a:ext>
            </a:extLst>
          </p:cNvPr>
          <p:cNvSpPr/>
          <p:nvPr/>
        </p:nvSpPr>
        <p:spPr>
          <a:xfrm>
            <a:off x="3653080" y="1245298"/>
            <a:ext cx="34532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fr-FR" sz="2400" dirty="0">
                <a:latin typeface="Engravers MT" panose="02090707080505020304" pitchFamily="18" charset="0"/>
              </a:rPr>
              <a:t>Q.Q.O.C.P.Q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43816A-6598-4D0B-87D2-31CE8983C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0" y="181107"/>
            <a:ext cx="980012" cy="9800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71AE67-442E-47D0-BCD9-308B45586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6" y="830833"/>
            <a:ext cx="1090750" cy="1090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B6C6E1B-B2AD-47C6-99E7-2BC68126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957" y="4777058"/>
            <a:ext cx="362581" cy="3625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5F6CEDF-FC13-4E1C-848F-16246FD6E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983" y="3059660"/>
            <a:ext cx="475456" cy="475456"/>
          </a:xfrm>
          <a:prstGeom prst="rect">
            <a:avLst/>
          </a:prstGeom>
        </p:spPr>
      </p:pic>
      <p:pic>
        <p:nvPicPr>
          <p:cNvPr id="33" name="Graphique 32" descr="Panneau d’interdiction">
            <a:extLst>
              <a:ext uri="{FF2B5EF4-FFF2-40B4-BE49-F238E27FC236}">
                <a16:creationId xmlns:a16="http://schemas.microsoft.com/office/drawing/2014/main" id="{8B738C88-5D66-4D47-9839-6F964A955B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92944" y="5348795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C52733D-A5B4-449B-A159-BE10054A4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193" y="3872720"/>
            <a:ext cx="306282" cy="306282"/>
          </a:xfrm>
          <a:prstGeom prst="rect">
            <a:avLst/>
          </a:prstGeom>
        </p:spPr>
      </p:pic>
      <p:pic>
        <p:nvPicPr>
          <p:cNvPr id="43" name="Graphique 42" descr="Panneau d’interdiction">
            <a:extLst>
              <a:ext uri="{FF2B5EF4-FFF2-40B4-BE49-F238E27FC236}">
                <a16:creationId xmlns:a16="http://schemas.microsoft.com/office/drawing/2014/main" id="{B6DDA31E-531E-4242-BEA2-C7CEE9654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11267" y="3656528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7" name="Graphique 46" descr="Danger">
            <a:extLst>
              <a:ext uri="{FF2B5EF4-FFF2-40B4-BE49-F238E27FC236}">
                <a16:creationId xmlns:a16="http://schemas.microsoft.com/office/drawing/2014/main" id="{F4E2D33F-F694-491D-B708-4AA5A35BEE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12932" y="4732516"/>
            <a:ext cx="608483" cy="608483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49C9E5B-15AB-4C75-A2C0-A25511FD5A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426">
            <a:off x="10758373" y="3627452"/>
            <a:ext cx="482295" cy="482295"/>
          </a:xfrm>
          <a:prstGeom prst="rect">
            <a:avLst/>
          </a:prstGeom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C836A6B1-2C9F-4D76-B7E3-348FA9A732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030168" y="-1118480"/>
            <a:ext cx="1637057" cy="1679816"/>
          </a:xfrm>
          <a:prstGeom prst="rect">
            <a:avLst/>
          </a:prstGeom>
        </p:spPr>
      </p:pic>
      <p:grpSp>
        <p:nvGrpSpPr>
          <p:cNvPr id="94" name="Groupe 93">
            <a:extLst>
              <a:ext uri="{FF2B5EF4-FFF2-40B4-BE49-F238E27FC236}">
                <a16:creationId xmlns:a16="http://schemas.microsoft.com/office/drawing/2014/main" id="{B7C1C250-DF91-4219-9F73-52991219A72C}"/>
              </a:ext>
            </a:extLst>
          </p:cNvPr>
          <p:cNvGrpSpPr/>
          <p:nvPr/>
        </p:nvGrpSpPr>
        <p:grpSpPr>
          <a:xfrm>
            <a:off x="81833" y="1987116"/>
            <a:ext cx="3114916" cy="2134361"/>
            <a:chOff x="-755022" y="2970289"/>
            <a:chExt cx="3114916" cy="2134361"/>
          </a:xfrm>
          <a:solidFill>
            <a:srgbClr val="425164"/>
          </a:solidFill>
        </p:grpSpPr>
        <p:sp>
          <p:nvSpPr>
            <p:cNvPr id="95" name="Rectangle : coins arrondis 94">
              <a:extLst>
                <a:ext uri="{FF2B5EF4-FFF2-40B4-BE49-F238E27FC236}">
                  <a16:creationId xmlns:a16="http://schemas.microsoft.com/office/drawing/2014/main" id="{C01253D9-337E-4A54-A5D3-4055C1D59C16}"/>
                </a:ext>
              </a:extLst>
            </p:cNvPr>
            <p:cNvSpPr/>
            <p:nvPr/>
          </p:nvSpPr>
          <p:spPr>
            <a:xfrm>
              <a:off x="-755021" y="2970289"/>
              <a:ext cx="3114914" cy="818995"/>
            </a:xfrm>
            <a:prstGeom prst="roundRect">
              <a:avLst>
                <a:gd name="adj" fmla="val 10000"/>
              </a:avLst>
            </a:prstGeom>
            <a:solidFill>
              <a:srgbClr val="C0C9E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Quoi  ?</a:t>
              </a:r>
            </a:p>
            <a:p>
              <a:endParaRPr lang="fr-FR" dirty="0"/>
            </a:p>
          </p:txBody>
        </p:sp>
        <p:sp>
          <p:nvSpPr>
            <p:cNvPr id="96" name="Forme libre : forme 95">
              <a:extLst>
                <a:ext uri="{FF2B5EF4-FFF2-40B4-BE49-F238E27FC236}">
                  <a16:creationId xmlns:a16="http://schemas.microsoft.com/office/drawing/2014/main" id="{F2F4454C-EB9E-4FD9-A0A3-5B9E421F1BCD}"/>
                </a:ext>
              </a:extLst>
            </p:cNvPr>
            <p:cNvSpPr/>
            <p:nvPr/>
          </p:nvSpPr>
          <p:spPr>
            <a:xfrm>
              <a:off x="-755022" y="3739657"/>
              <a:ext cx="3114916" cy="1364993"/>
            </a:xfrm>
            <a:custGeom>
              <a:avLst/>
              <a:gdLst>
                <a:gd name="connsiteX0" fmla="*/ 143324 w 2171846"/>
                <a:gd name="connsiteY0" fmla="*/ 0 h 1364992"/>
                <a:gd name="connsiteX1" fmla="*/ 2028522 w 2171846"/>
                <a:gd name="connsiteY1" fmla="*/ 0 h 1364992"/>
                <a:gd name="connsiteX2" fmla="*/ 2171846 w 2171846"/>
                <a:gd name="connsiteY2" fmla="*/ 143324 h 1364992"/>
                <a:gd name="connsiteX3" fmla="*/ 2171846 w 2171846"/>
                <a:gd name="connsiteY3" fmla="*/ 1364992 h 1364992"/>
                <a:gd name="connsiteX4" fmla="*/ 2171846 w 2171846"/>
                <a:gd name="connsiteY4" fmla="*/ 1364992 h 1364992"/>
                <a:gd name="connsiteX5" fmla="*/ 0 w 2171846"/>
                <a:gd name="connsiteY5" fmla="*/ 1364992 h 1364992"/>
                <a:gd name="connsiteX6" fmla="*/ 0 w 2171846"/>
                <a:gd name="connsiteY6" fmla="*/ 1364992 h 1364992"/>
                <a:gd name="connsiteX7" fmla="*/ 0 w 2171846"/>
                <a:gd name="connsiteY7" fmla="*/ 143324 h 1364992"/>
                <a:gd name="connsiteX8" fmla="*/ 143324 w 2171846"/>
                <a:gd name="connsiteY8" fmla="*/ 0 h 13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1846" h="1364992">
                  <a:moveTo>
                    <a:pt x="2028522" y="1364992"/>
                  </a:moveTo>
                  <a:lnTo>
                    <a:pt x="143324" y="1364992"/>
                  </a:lnTo>
                  <a:cubicBezTo>
                    <a:pt x="64168" y="1364992"/>
                    <a:pt x="0" y="1300824"/>
                    <a:pt x="0" y="1221668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171846" y="0"/>
                  </a:lnTo>
                  <a:lnTo>
                    <a:pt x="2171846" y="0"/>
                  </a:lnTo>
                  <a:lnTo>
                    <a:pt x="2171846" y="1221668"/>
                  </a:lnTo>
                  <a:cubicBezTo>
                    <a:pt x="2171846" y="1300824"/>
                    <a:pt x="2107678" y="1364992"/>
                    <a:pt x="2028522" y="1364992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4218" tIns="142241" rIns="184219" bIns="184218" numCol="1" spcCol="1270" anchor="t" anchorCtr="0">
              <a:noAutofit/>
            </a:bodyPr>
            <a:lstStyle/>
            <a:p>
              <a:pPr marL="342900" lvl="0" indent="-34290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fr-FR" sz="2000" kern="1200" dirty="0"/>
                <a:t>L’absence d’un moyenne facile et efficace pour la gestion des stocks</a:t>
              </a:r>
            </a:p>
          </p:txBody>
        </p:sp>
      </p:grpSp>
      <p:pic>
        <p:nvPicPr>
          <p:cNvPr id="111" name="Picture 20">
            <a:extLst>
              <a:ext uri="{FF2B5EF4-FFF2-40B4-BE49-F238E27FC236}">
                <a16:creationId xmlns:a16="http://schemas.microsoft.com/office/drawing/2014/main" id="{419BD94A-24E5-4DBD-88D4-A0CB8D0E71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5926719">
            <a:off x="10294428" y="-1711856"/>
            <a:ext cx="3689555" cy="3785926"/>
          </a:xfrm>
          <a:prstGeom prst="rect">
            <a:avLst/>
          </a:prstGeom>
        </p:spPr>
      </p:pic>
      <p:pic>
        <p:nvPicPr>
          <p:cNvPr id="117" name="Image 116">
            <a:extLst>
              <a:ext uri="{FF2B5EF4-FFF2-40B4-BE49-F238E27FC236}">
                <a16:creationId xmlns:a16="http://schemas.microsoft.com/office/drawing/2014/main" id="{14F383AC-65DA-4FD4-9603-E799F416CB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68" y="2034207"/>
            <a:ext cx="667198" cy="667198"/>
          </a:xfrm>
          <a:prstGeom prst="rect">
            <a:avLst/>
          </a:prstGeom>
        </p:spPr>
      </p:pic>
      <p:pic>
        <p:nvPicPr>
          <p:cNvPr id="125" name="Picture 7">
            <a:extLst>
              <a:ext uri="{FF2B5EF4-FFF2-40B4-BE49-F238E27FC236}">
                <a16:creationId xmlns:a16="http://schemas.microsoft.com/office/drawing/2014/main" id="{E89698D2-64F1-4C5E-BDAA-0F7032C3E4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8451" y="2320736"/>
            <a:ext cx="1153174" cy="2392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964E43-82C9-4428-BB30-E079421062C1}"/>
              </a:ext>
            </a:extLst>
          </p:cNvPr>
          <p:cNvSpPr/>
          <p:nvPr/>
        </p:nvSpPr>
        <p:spPr>
          <a:xfrm>
            <a:off x="3545348" y="2956191"/>
            <a:ext cx="9144000" cy="2230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Inter"/>
                <a:sym typeface="Wingdings" panose="05000000000000000000" pitchFamily="2" charset="2"/>
              </a:rPr>
              <a:t>Les pertes et les g</a:t>
            </a:r>
            <a:r>
              <a:rPr lang="fr-FR" dirty="0">
                <a:solidFill>
                  <a:srgbClr val="000000"/>
                </a:solidFill>
                <a:latin typeface="Inter"/>
              </a:rPr>
              <a:t>aspillages des produits et du temps .</a:t>
            </a:r>
            <a:endParaRPr lang="fr-FR" dirty="0">
              <a:solidFill>
                <a:srgbClr val="000000"/>
              </a:solidFill>
              <a:latin typeface="Inter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Inter"/>
                <a:sym typeface="Wingdings" panose="05000000000000000000" pitchFamily="2" charset="2"/>
              </a:rPr>
              <a:t>Le manque de visibilité en temps réel des niveaux de stock et des couts.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Inter"/>
                <a:sym typeface="Wingdings" panose="05000000000000000000" pitchFamily="2" charset="2"/>
              </a:rPr>
              <a:t>Les erreurs de saisie et du comptage.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>
                <a:latin typeface="Inter" panose="020B0604020202020204" charset="0"/>
                <a:ea typeface="Inter" panose="020B0604020202020204" charset="0"/>
              </a:rPr>
              <a:t>Le manque d'une planification efficace des approvisionnements.</a:t>
            </a:r>
            <a:endParaRPr lang="fr-FR" dirty="0">
              <a:solidFill>
                <a:srgbClr val="000000"/>
              </a:solidFill>
              <a:latin typeface="Inter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93F6F-6880-440A-ACAB-CEC56CEC44CC}"/>
              </a:ext>
            </a:extLst>
          </p:cNvPr>
          <p:cNvSpPr/>
          <p:nvPr/>
        </p:nvSpPr>
        <p:spPr>
          <a:xfrm>
            <a:off x="5101177" y="2367806"/>
            <a:ext cx="19896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Conséquences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813D763-C32F-4186-ACCA-34EC08FFBEFD}"/>
              </a:ext>
            </a:extLst>
          </p:cNvPr>
          <p:cNvSpPr txBox="1"/>
          <p:nvPr/>
        </p:nvSpPr>
        <p:spPr>
          <a:xfrm>
            <a:off x="11252399" y="62575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1O/20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062E5E32-7329-45E2-BE91-3952C80F7D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18893152">
            <a:off x="10124294" y="5432272"/>
            <a:ext cx="3033984" cy="28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1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1617620" y="1801562"/>
            <a:ext cx="10270707" cy="2117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2400" spc="652" dirty="0">
                <a:solidFill>
                  <a:srgbClr val="231F20"/>
                </a:solidFill>
                <a:latin typeface="Bahnschrift" panose="020B0502040204020203" pitchFamily="34" charset="0"/>
              </a:rPr>
              <a:t>Solution proposée :</a:t>
            </a:r>
            <a:r>
              <a:rPr lang="fr-FR" sz="2400" dirty="0">
                <a:solidFill>
                  <a:srgbClr val="000000"/>
                </a:solidFill>
                <a:latin typeface="Comic Sans MS" panose="030F0702030302020204" pitchFamily="66" charset="0"/>
                <a:ea typeface="Inter" panose="020B0604020202020204" charset="0"/>
                <a:sym typeface="Wingdings" panose="05000000000000000000" pitchFamily="2" charset="2"/>
              </a:rPr>
              <a:t> </a:t>
            </a:r>
            <a:r>
              <a:rPr lang="fr-FR" sz="2400" dirty="0">
                <a:latin typeface="Comic Sans MS" panose="030F0702030302020204" pitchFamily="66" charset="0"/>
                <a:ea typeface="Inter" panose="020B0604020202020204" charset="0"/>
              </a:rPr>
              <a:t>La gestion de stock en temps réel</a:t>
            </a:r>
            <a:r>
              <a:rPr lang="fr-FR" sz="2400" dirty="0">
                <a:solidFill>
                  <a:srgbClr val="000000"/>
                </a:solidFill>
                <a:latin typeface="Comic Sans MS" panose="030F0702030302020204" pitchFamily="66" charset="0"/>
                <a:ea typeface="Inter" panose="020B0604020202020204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ts val="9183"/>
              </a:lnSpc>
            </a:pPr>
            <a:endParaRPr lang="en-US" sz="20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B6C6E1B-B2AD-47C6-99E7-2BC681266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967" y="5296912"/>
            <a:ext cx="362581" cy="3625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5F6CEDF-FC13-4E1C-848F-16246FD6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29" y="4623506"/>
            <a:ext cx="475456" cy="475456"/>
          </a:xfrm>
          <a:prstGeom prst="rect">
            <a:avLst/>
          </a:prstGeom>
        </p:spPr>
      </p:pic>
      <p:pic>
        <p:nvPicPr>
          <p:cNvPr id="33" name="Graphique 32" descr="Panneau d’interdiction">
            <a:extLst>
              <a:ext uri="{FF2B5EF4-FFF2-40B4-BE49-F238E27FC236}">
                <a16:creationId xmlns:a16="http://schemas.microsoft.com/office/drawing/2014/main" id="{8B738C88-5D66-4D47-9839-6F964A955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46000" y="5080326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72570D2-26F4-42C3-AE33-F161C01462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060" y="2484100"/>
            <a:ext cx="1351300" cy="13513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C52733D-A5B4-449B-A159-BE10054A4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649" y="4185847"/>
            <a:ext cx="306282" cy="30628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913AFB-486D-460B-8B01-97F6532C6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1752" y="1552961"/>
            <a:ext cx="358702" cy="358702"/>
          </a:xfrm>
          <a:prstGeom prst="rect">
            <a:avLst/>
          </a:prstGeom>
          <a:ln>
            <a:noFill/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4CA6C67B-2C1D-458A-884E-0769C58816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" y="1589367"/>
            <a:ext cx="1303811" cy="1303811"/>
          </a:xfrm>
          <a:prstGeom prst="rect">
            <a:avLst/>
          </a:prstGeom>
        </p:spPr>
      </p:pic>
      <p:pic>
        <p:nvPicPr>
          <p:cNvPr id="40" name="Picture 20">
            <a:extLst>
              <a:ext uri="{FF2B5EF4-FFF2-40B4-BE49-F238E27FC236}">
                <a16:creationId xmlns:a16="http://schemas.microsoft.com/office/drawing/2014/main" id="{5F3F5E7B-B9EA-41E7-A983-3DE1BE9A7B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3889938">
            <a:off x="-1092157" y="6153025"/>
            <a:ext cx="2063131" cy="2117019"/>
          </a:xfrm>
          <a:prstGeom prst="rect">
            <a:avLst/>
          </a:prstGeom>
        </p:spPr>
      </p:pic>
      <p:pic>
        <p:nvPicPr>
          <p:cNvPr id="22" name="Graphique 21" descr="Coche">
            <a:extLst>
              <a:ext uri="{FF2B5EF4-FFF2-40B4-BE49-F238E27FC236}">
                <a16:creationId xmlns:a16="http://schemas.microsoft.com/office/drawing/2014/main" id="{AD24C027-B766-46E3-BAAA-D9E415374B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85670" y="3429000"/>
            <a:ext cx="626901" cy="7209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02367796-E775-42DD-96A4-DBDF8F165FD6}"/>
              </a:ext>
            </a:extLst>
          </p:cNvPr>
          <p:cNvSpPr txBox="1"/>
          <p:nvPr/>
        </p:nvSpPr>
        <p:spPr>
          <a:xfrm>
            <a:off x="11404799" y="64099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11/20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30E131FE-6938-4A46-B59D-B796E579E7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6" y="61512"/>
            <a:ext cx="358702" cy="358702"/>
          </a:xfrm>
          <a:prstGeom prst="rect">
            <a:avLst/>
          </a:prstGeom>
          <a:ln>
            <a:noFill/>
          </a:ln>
        </p:spPr>
      </p:pic>
      <p:pic>
        <p:nvPicPr>
          <p:cNvPr id="49" name="Picture 20">
            <a:extLst>
              <a:ext uri="{FF2B5EF4-FFF2-40B4-BE49-F238E27FC236}">
                <a16:creationId xmlns:a16="http://schemas.microsoft.com/office/drawing/2014/main" id="{1E5C73BC-232A-45D1-8803-584AA49439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6996564">
            <a:off x="11114340" y="-815003"/>
            <a:ext cx="1547975" cy="1752744"/>
          </a:xfrm>
          <a:prstGeom prst="rect">
            <a:avLst/>
          </a:prstGeom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41376B47-31DD-4CF3-83C3-F54FF111410F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6379"/>
          <a:stretch>
            <a:fillRect/>
          </a:stretch>
        </p:blipFill>
        <p:spPr>
          <a:xfrm>
            <a:off x="-1826588" y="-513722"/>
            <a:ext cx="2945582" cy="867935"/>
          </a:xfrm>
          <a:prstGeom prst="rect">
            <a:avLst/>
          </a:prstGeom>
        </p:spPr>
      </p:pic>
      <p:sp>
        <p:nvSpPr>
          <p:cNvPr id="51" name="TextBox 17">
            <a:extLst>
              <a:ext uri="{FF2B5EF4-FFF2-40B4-BE49-F238E27FC236}">
                <a16:creationId xmlns:a16="http://schemas.microsoft.com/office/drawing/2014/main" id="{195C48C4-A289-46DD-B414-9C0B679CA7D6}"/>
              </a:ext>
            </a:extLst>
          </p:cNvPr>
          <p:cNvSpPr txBox="1"/>
          <p:nvPr/>
        </p:nvSpPr>
        <p:spPr>
          <a:xfrm>
            <a:off x="3945162" y="-1267742"/>
            <a:ext cx="4692466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2800" dirty="0">
                <a:latin typeface="Bahnschrift" panose="020B0502040204020203" pitchFamily="34" charset="0"/>
              </a:rPr>
              <a:t>Management de projet</a:t>
            </a:r>
            <a:endParaRPr lang="en-US" sz="28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DF1051BB-E6E8-4287-8511-3FDAB30D26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69" y="-1062404"/>
            <a:ext cx="867935" cy="867935"/>
          </a:xfrm>
          <a:prstGeom prst="rect">
            <a:avLst/>
          </a:prstGeom>
        </p:spPr>
      </p:pic>
      <p:pic>
        <p:nvPicPr>
          <p:cNvPr id="45" name="Graphique 44" descr="Coche">
            <a:extLst>
              <a:ext uri="{FF2B5EF4-FFF2-40B4-BE49-F238E27FC236}">
                <a16:creationId xmlns:a16="http://schemas.microsoft.com/office/drawing/2014/main" id="{D211DE34-561E-48C8-8BFF-63833B62BA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85669" y="4500749"/>
            <a:ext cx="626901" cy="7209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B75D8B40-6B95-4405-8BF6-43D9A89D8A66}"/>
              </a:ext>
            </a:extLst>
          </p:cNvPr>
          <p:cNvSpPr txBox="1"/>
          <p:nvPr/>
        </p:nvSpPr>
        <p:spPr>
          <a:xfrm>
            <a:off x="2873169" y="3511297"/>
            <a:ext cx="3688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Les besoins fonctionnels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0954DF9-87D2-45ED-929D-890A666B83A9}"/>
              </a:ext>
            </a:extLst>
          </p:cNvPr>
          <p:cNvSpPr txBox="1"/>
          <p:nvPr/>
        </p:nvSpPr>
        <p:spPr>
          <a:xfrm>
            <a:off x="2873168" y="4660374"/>
            <a:ext cx="4329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Les besoins non fonctionnels</a:t>
            </a:r>
          </a:p>
        </p:txBody>
      </p:sp>
      <p:pic>
        <p:nvPicPr>
          <p:cNvPr id="55" name="Picture 3">
            <a:extLst>
              <a:ext uri="{FF2B5EF4-FFF2-40B4-BE49-F238E27FC236}">
                <a16:creationId xmlns:a16="http://schemas.microsoft.com/office/drawing/2014/main" id="{763EB858-8F7A-4E5F-BAEE-2738E83579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3634606">
            <a:off x="10574741" y="5561292"/>
            <a:ext cx="3033984" cy="28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51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999580" y="-285660"/>
            <a:ext cx="9089642" cy="2117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2000" spc="652" dirty="0">
                <a:solidFill>
                  <a:srgbClr val="231F20"/>
                </a:solidFill>
                <a:latin typeface="Bahnschrift" panose="020B0502040204020203" pitchFamily="34" charset="0"/>
              </a:rPr>
              <a:t>Solution proposée :</a:t>
            </a:r>
            <a:r>
              <a:rPr lang="fr-FR" sz="2000" dirty="0">
                <a:solidFill>
                  <a:srgbClr val="000000"/>
                </a:solidFill>
                <a:latin typeface="Comic Sans MS" panose="030F0702030302020204" pitchFamily="66" charset="0"/>
                <a:ea typeface="Inter" panose="020B0604020202020204" charset="0"/>
                <a:sym typeface="Wingdings" panose="05000000000000000000" pitchFamily="2" charset="2"/>
              </a:rPr>
              <a:t> </a:t>
            </a:r>
            <a:r>
              <a:rPr lang="fr-FR" sz="2000" dirty="0">
                <a:latin typeface="Comic Sans MS" panose="030F0702030302020204" pitchFamily="66" charset="0"/>
                <a:ea typeface="Inter" panose="020B0604020202020204" charset="0"/>
              </a:rPr>
              <a:t>La gestion de stock en temps réel</a:t>
            </a:r>
            <a:r>
              <a:rPr lang="fr-FR" sz="2000" dirty="0">
                <a:solidFill>
                  <a:srgbClr val="000000"/>
                </a:solidFill>
                <a:latin typeface="Comic Sans MS" panose="030F0702030302020204" pitchFamily="66" charset="0"/>
                <a:ea typeface="Inter" panose="020B0604020202020204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ts val="9183"/>
              </a:lnSpc>
            </a:pPr>
            <a:endParaRPr lang="en-US" sz="20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B6C6E1B-B2AD-47C6-99E7-2BC681266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967" y="5296912"/>
            <a:ext cx="362581" cy="3625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5F6CEDF-FC13-4E1C-848F-16246FD6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29" y="4623506"/>
            <a:ext cx="475456" cy="475456"/>
          </a:xfrm>
          <a:prstGeom prst="rect">
            <a:avLst/>
          </a:prstGeom>
        </p:spPr>
      </p:pic>
      <p:pic>
        <p:nvPicPr>
          <p:cNvPr id="33" name="Graphique 32" descr="Panneau d’interdiction">
            <a:extLst>
              <a:ext uri="{FF2B5EF4-FFF2-40B4-BE49-F238E27FC236}">
                <a16:creationId xmlns:a16="http://schemas.microsoft.com/office/drawing/2014/main" id="{8B738C88-5D66-4D47-9839-6F964A955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46000" y="5080326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72570D2-26F4-42C3-AE33-F161C01462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060" y="2484100"/>
            <a:ext cx="1351300" cy="13513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C52733D-A5B4-449B-A159-BE10054A4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649" y="4185847"/>
            <a:ext cx="306282" cy="30628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913AFB-486D-460B-8B01-97F6532C6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1752" y="1552961"/>
            <a:ext cx="358702" cy="358702"/>
          </a:xfrm>
          <a:prstGeom prst="rect">
            <a:avLst/>
          </a:prstGeom>
          <a:ln>
            <a:noFill/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4CA6C67B-2C1D-458A-884E-0769C58816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4" y="84348"/>
            <a:ext cx="681091" cy="681091"/>
          </a:xfrm>
          <a:prstGeom prst="rect">
            <a:avLst/>
          </a:prstGeom>
        </p:spPr>
      </p:pic>
      <p:pic>
        <p:nvPicPr>
          <p:cNvPr id="40" name="Picture 20">
            <a:extLst>
              <a:ext uri="{FF2B5EF4-FFF2-40B4-BE49-F238E27FC236}">
                <a16:creationId xmlns:a16="http://schemas.microsoft.com/office/drawing/2014/main" id="{5F3F5E7B-B9EA-41E7-A983-3DE1BE9A7B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3889938">
            <a:off x="-1092157" y="6153025"/>
            <a:ext cx="2063131" cy="2117019"/>
          </a:xfrm>
          <a:prstGeom prst="rect">
            <a:avLst/>
          </a:prstGeom>
        </p:spPr>
      </p:pic>
      <p:pic>
        <p:nvPicPr>
          <p:cNvPr id="22" name="Graphique 21" descr="Coche">
            <a:extLst>
              <a:ext uri="{FF2B5EF4-FFF2-40B4-BE49-F238E27FC236}">
                <a16:creationId xmlns:a16="http://schemas.microsoft.com/office/drawing/2014/main" id="{AD24C027-B766-46E3-BAAA-D9E415374B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67800" y="74411"/>
            <a:ext cx="626901" cy="72096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2" name="Picture 3">
            <a:extLst>
              <a:ext uri="{FF2B5EF4-FFF2-40B4-BE49-F238E27FC236}">
                <a16:creationId xmlns:a16="http://schemas.microsoft.com/office/drawing/2014/main" id="{8FFB3F9E-EE78-41D6-B269-DC491CE45B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3634606">
            <a:off x="10574741" y="5561292"/>
            <a:ext cx="3033984" cy="2851456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02367796-E775-42DD-96A4-DBDF8F165FD6}"/>
              </a:ext>
            </a:extLst>
          </p:cNvPr>
          <p:cNvSpPr txBox="1"/>
          <p:nvPr/>
        </p:nvSpPr>
        <p:spPr>
          <a:xfrm>
            <a:off x="11404799" y="64099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12/20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30E131FE-6938-4A46-B59D-B796E579E7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6" y="61512"/>
            <a:ext cx="358702" cy="358702"/>
          </a:xfrm>
          <a:prstGeom prst="rect">
            <a:avLst/>
          </a:prstGeom>
          <a:ln>
            <a:noFill/>
          </a:ln>
        </p:spPr>
      </p:pic>
      <p:pic>
        <p:nvPicPr>
          <p:cNvPr id="49" name="Picture 20">
            <a:extLst>
              <a:ext uri="{FF2B5EF4-FFF2-40B4-BE49-F238E27FC236}">
                <a16:creationId xmlns:a16="http://schemas.microsoft.com/office/drawing/2014/main" id="{1E5C73BC-232A-45D1-8803-584AA49439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6996564">
            <a:off x="11114340" y="-815003"/>
            <a:ext cx="1547975" cy="1752744"/>
          </a:xfrm>
          <a:prstGeom prst="rect">
            <a:avLst/>
          </a:prstGeom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41376B47-31DD-4CF3-83C3-F54FF111410F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6379"/>
          <a:stretch>
            <a:fillRect/>
          </a:stretch>
        </p:blipFill>
        <p:spPr>
          <a:xfrm>
            <a:off x="-1826588" y="-513722"/>
            <a:ext cx="2945582" cy="867935"/>
          </a:xfrm>
          <a:prstGeom prst="rect">
            <a:avLst/>
          </a:prstGeom>
        </p:spPr>
      </p:pic>
      <p:sp>
        <p:nvSpPr>
          <p:cNvPr id="51" name="TextBox 17">
            <a:extLst>
              <a:ext uri="{FF2B5EF4-FFF2-40B4-BE49-F238E27FC236}">
                <a16:creationId xmlns:a16="http://schemas.microsoft.com/office/drawing/2014/main" id="{195C48C4-A289-46DD-B414-9C0B679CA7D6}"/>
              </a:ext>
            </a:extLst>
          </p:cNvPr>
          <p:cNvSpPr txBox="1"/>
          <p:nvPr/>
        </p:nvSpPr>
        <p:spPr>
          <a:xfrm>
            <a:off x="3945162" y="-1267742"/>
            <a:ext cx="4692466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2800" dirty="0">
                <a:latin typeface="Bahnschrift" panose="020B0502040204020203" pitchFamily="34" charset="0"/>
              </a:rPr>
              <a:t>Management de projet</a:t>
            </a:r>
            <a:endParaRPr lang="en-US" sz="28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DF1051BB-E6E8-4287-8511-3FDAB30D26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69" y="-1062404"/>
            <a:ext cx="867935" cy="86793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C118566-017B-4A1D-9D14-E7A6838CCABD}"/>
              </a:ext>
            </a:extLst>
          </p:cNvPr>
          <p:cNvSpPr txBox="1"/>
          <p:nvPr/>
        </p:nvSpPr>
        <p:spPr>
          <a:xfrm>
            <a:off x="2873169" y="1580987"/>
            <a:ext cx="3688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Les besoins fonctionnels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E510206-E926-4F43-A330-021A2628A55C}"/>
              </a:ext>
            </a:extLst>
          </p:cNvPr>
          <p:cNvSpPr txBox="1"/>
          <p:nvPr/>
        </p:nvSpPr>
        <p:spPr>
          <a:xfrm>
            <a:off x="2926442" y="2390962"/>
            <a:ext cx="46331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>
                <a:latin typeface="+mj-lt"/>
              </a:rPr>
              <a:t>Gestion des articles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>
                <a:latin typeface="+mj-lt"/>
              </a:rPr>
              <a:t>Gestion des approvisionnements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>
                <a:latin typeface="+mj-lt"/>
              </a:rPr>
              <a:t>Gestion des entrées et sorties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>
                <a:latin typeface="+mj-lt"/>
              </a:rPr>
              <a:t>Gestion des utilisateurs</a:t>
            </a:r>
            <a:endParaRPr lang="fr-FR" sz="2400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F47D9F90-453F-43FF-B446-B8ADCEA7D4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1" y="1429207"/>
            <a:ext cx="942822" cy="942822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7197FC98-F83B-4227-B41D-BBF4D0F877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5" y="3206387"/>
            <a:ext cx="629013" cy="629013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2C69D199-B3BA-4873-A479-762B551105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417" y="3061456"/>
            <a:ext cx="735087" cy="735087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F328EFF9-983B-4908-8554-DDE3235C05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32" y="1515588"/>
            <a:ext cx="808509" cy="808509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B79B0E2B-777A-4327-A9D8-1C3854227CB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54" y="5532407"/>
            <a:ext cx="822782" cy="8227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A040A21-64C8-48BF-9334-ADB69FAA8AFB}"/>
              </a:ext>
            </a:extLst>
          </p:cNvPr>
          <p:cNvSpPr/>
          <p:nvPr/>
        </p:nvSpPr>
        <p:spPr>
          <a:xfrm>
            <a:off x="3691700" y="57088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fr-FR" dirty="0"/>
              <a:t>Génération automatique de la demande des articles ayant atteint un seuil minimum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992CC7-3A12-4EA9-87A4-41E2763BE900}"/>
              </a:ext>
            </a:extLst>
          </p:cNvPr>
          <p:cNvSpPr/>
          <p:nvPr/>
        </p:nvSpPr>
        <p:spPr>
          <a:xfrm>
            <a:off x="124090" y="4611921"/>
            <a:ext cx="504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les demandes d'entrée : OT, PDR, cession d'entrée…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33DACE-5716-4600-B627-56B01DF18CAE}"/>
              </a:ext>
            </a:extLst>
          </p:cNvPr>
          <p:cNvSpPr/>
          <p:nvPr/>
        </p:nvSpPr>
        <p:spPr>
          <a:xfrm>
            <a:off x="6011746" y="4611921"/>
            <a:ext cx="559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Les demandes de sortie : OT, DPRF, cession de sortie, DA...</a:t>
            </a:r>
          </a:p>
        </p:txBody>
      </p:sp>
    </p:spTree>
    <p:extLst>
      <p:ext uri="{BB962C8B-B14F-4D97-AF65-F5344CB8AC3E}">
        <p14:creationId xmlns:p14="http://schemas.microsoft.com/office/powerpoint/2010/main" val="62734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999580" y="-285660"/>
            <a:ext cx="9089642" cy="2117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2000" spc="652" dirty="0">
                <a:solidFill>
                  <a:srgbClr val="231F20"/>
                </a:solidFill>
                <a:latin typeface="Bahnschrift" panose="020B0502040204020203" pitchFamily="34" charset="0"/>
              </a:rPr>
              <a:t>Solution proposée :</a:t>
            </a:r>
            <a:r>
              <a:rPr lang="fr-FR" sz="2000" dirty="0">
                <a:solidFill>
                  <a:srgbClr val="000000"/>
                </a:solidFill>
                <a:latin typeface="Comic Sans MS" panose="030F0702030302020204" pitchFamily="66" charset="0"/>
                <a:ea typeface="Inter" panose="020B0604020202020204" charset="0"/>
                <a:sym typeface="Wingdings" panose="05000000000000000000" pitchFamily="2" charset="2"/>
              </a:rPr>
              <a:t> </a:t>
            </a:r>
            <a:r>
              <a:rPr lang="fr-FR" sz="2000" dirty="0">
                <a:latin typeface="Comic Sans MS" panose="030F0702030302020204" pitchFamily="66" charset="0"/>
                <a:ea typeface="Inter" panose="020B0604020202020204" charset="0"/>
              </a:rPr>
              <a:t>La gestion de stock en temps réel</a:t>
            </a:r>
            <a:r>
              <a:rPr lang="fr-FR" sz="2000" dirty="0">
                <a:solidFill>
                  <a:srgbClr val="000000"/>
                </a:solidFill>
                <a:latin typeface="Comic Sans MS" panose="030F0702030302020204" pitchFamily="66" charset="0"/>
                <a:ea typeface="Inter" panose="020B0604020202020204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ts val="9183"/>
              </a:lnSpc>
            </a:pPr>
            <a:endParaRPr lang="en-US" sz="20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B6C6E1B-B2AD-47C6-99E7-2BC681266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967" y="5296912"/>
            <a:ext cx="362581" cy="3625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5F6CEDF-FC13-4E1C-848F-16246FD6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29" y="4623506"/>
            <a:ext cx="475456" cy="475456"/>
          </a:xfrm>
          <a:prstGeom prst="rect">
            <a:avLst/>
          </a:prstGeom>
        </p:spPr>
      </p:pic>
      <p:pic>
        <p:nvPicPr>
          <p:cNvPr id="33" name="Graphique 32" descr="Panneau d’interdiction">
            <a:extLst>
              <a:ext uri="{FF2B5EF4-FFF2-40B4-BE49-F238E27FC236}">
                <a16:creationId xmlns:a16="http://schemas.microsoft.com/office/drawing/2014/main" id="{8B738C88-5D66-4D47-9839-6F964A955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46000" y="5080326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72570D2-26F4-42C3-AE33-F161C01462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060" y="2484100"/>
            <a:ext cx="1351300" cy="13513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C52733D-A5B4-449B-A159-BE10054A4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649" y="4185847"/>
            <a:ext cx="306282" cy="30628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913AFB-486D-460B-8B01-97F6532C6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1752" y="1552961"/>
            <a:ext cx="358702" cy="358702"/>
          </a:xfrm>
          <a:prstGeom prst="rect">
            <a:avLst/>
          </a:prstGeom>
          <a:ln>
            <a:noFill/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4CA6C67B-2C1D-458A-884E-0769C58816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4" y="84348"/>
            <a:ext cx="681091" cy="681091"/>
          </a:xfrm>
          <a:prstGeom prst="rect">
            <a:avLst/>
          </a:prstGeom>
        </p:spPr>
      </p:pic>
      <p:pic>
        <p:nvPicPr>
          <p:cNvPr id="40" name="Picture 20">
            <a:extLst>
              <a:ext uri="{FF2B5EF4-FFF2-40B4-BE49-F238E27FC236}">
                <a16:creationId xmlns:a16="http://schemas.microsoft.com/office/drawing/2014/main" id="{5F3F5E7B-B9EA-41E7-A983-3DE1BE9A7B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3889938">
            <a:off x="-1092157" y="6153025"/>
            <a:ext cx="2063131" cy="2117019"/>
          </a:xfrm>
          <a:prstGeom prst="rect">
            <a:avLst/>
          </a:prstGeom>
        </p:spPr>
      </p:pic>
      <p:pic>
        <p:nvPicPr>
          <p:cNvPr id="22" name="Graphique 21" descr="Coche">
            <a:extLst>
              <a:ext uri="{FF2B5EF4-FFF2-40B4-BE49-F238E27FC236}">
                <a16:creationId xmlns:a16="http://schemas.microsoft.com/office/drawing/2014/main" id="{AD24C027-B766-46E3-BAAA-D9E415374B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67800" y="74411"/>
            <a:ext cx="626901" cy="7209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02367796-E775-42DD-96A4-DBDF8F165FD6}"/>
              </a:ext>
            </a:extLst>
          </p:cNvPr>
          <p:cNvSpPr txBox="1"/>
          <p:nvPr/>
        </p:nvSpPr>
        <p:spPr>
          <a:xfrm>
            <a:off x="11404799" y="64099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13/20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30E131FE-6938-4A46-B59D-B796E579E7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6" y="61512"/>
            <a:ext cx="358702" cy="358702"/>
          </a:xfrm>
          <a:prstGeom prst="rect">
            <a:avLst/>
          </a:prstGeom>
          <a:ln>
            <a:noFill/>
          </a:ln>
        </p:spPr>
      </p:pic>
      <p:pic>
        <p:nvPicPr>
          <p:cNvPr id="49" name="Picture 20">
            <a:extLst>
              <a:ext uri="{FF2B5EF4-FFF2-40B4-BE49-F238E27FC236}">
                <a16:creationId xmlns:a16="http://schemas.microsoft.com/office/drawing/2014/main" id="{1E5C73BC-232A-45D1-8803-584AA49439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6996564">
            <a:off x="11114340" y="-815003"/>
            <a:ext cx="1547975" cy="1752744"/>
          </a:xfrm>
          <a:prstGeom prst="rect">
            <a:avLst/>
          </a:prstGeom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41376B47-31DD-4CF3-83C3-F54FF111410F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6379"/>
          <a:stretch>
            <a:fillRect/>
          </a:stretch>
        </p:blipFill>
        <p:spPr>
          <a:xfrm>
            <a:off x="-1826588" y="-513722"/>
            <a:ext cx="2945582" cy="867935"/>
          </a:xfrm>
          <a:prstGeom prst="rect">
            <a:avLst/>
          </a:prstGeom>
        </p:spPr>
      </p:pic>
      <p:sp>
        <p:nvSpPr>
          <p:cNvPr id="51" name="TextBox 17">
            <a:extLst>
              <a:ext uri="{FF2B5EF4-FFF2-40B4-BE49-F238E27FC236}">
                <a16:creationId xmlns:a16="http://schemas.microsoft.com/office/drawing/2014/main" id="{195C48C4-A289-46DD-B414-9C0B679CA7D6}"/>
              </a:ext>
            </a:extLst>
          </p:cNvPr>
          <p:cNvSpPr txBox="1"/>
          <p:nvPr/>
        </p:nvSpPr>
        <p:spPr>
          <a:xfrm>
            <a:off x="3945162" y="-1267742"/>
            <a:ext cx="4692466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2800" dirty="0">
                <a:latin typeface="Bahnschrift" panose="020B0502040204020203" pitchFamily="34" charset="0"/>
              </a:rPr>
              <a:t>Management de projet</a:t>
            </a:r>
            <a:endParaRPr lang="en-US" sz="28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DF1051BB-E6E8-4287-8511-3FDAB30D26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69" y="-1062404"/>
            <a:ext cx="867935" cy="86793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C118566-017B-4A1D-9D14-E7A6838CCABD}"/>
              </a:ext>
            </a:extLst>
          </p:cNvPr>
          <p:cNvSpPr txBox="1"/>
          <p:nvPr/>
        </p:nvSpPr>
        <p:spPr>
          <a:xfrm>
            <a:off x="3109968" y="2201344"/>
            <a:ext cx="4329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Les besoins non fonctionnels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E510206-E926-4F43-A330-021A2628A55C}"/>
              </a:ext>
            </a:extLst>
          </p:cNvPr>
          <p:cNvSpPr txBox="1"/>
          <p:nvPr/>
        </p:nvSpPr>
        <p:spPr>
          <a:xfrm>
            <a:off x="6624391" y="4342465"/>
            <a:ext cx="355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>
                <a:latin typeface="+mj-lt"/>
              </a:rPr>
              <a:t>La confidentialité </a:t>
            </a:r>
            <a:endParaRPr lang="fr-FR" sz="2400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BDC33E-2FF7-4B4A-8883-9342CFE47505}"/>
              </a:ext>
            </a:extLst>
          </p:cNvPr>
          <p:cNvSpPr/>
          <p:nvPr/>
        </p:nvSpPr>
        <p:spPr>
          <a:xfrm>
            <a:off x="789356" y="3198167"/>
            <a:ext cx="2423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>
                <a:latin typeface="+mj-lt"/>
              </a:rPr>
              <a:t>La disponibilité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BA7B3-5711-426C-8CDE-7DA7918A55FC}"/>
              </a:ext>
            </a:extLst>
          </p:cNvPr>
          <p:cNvSpPr/>
          <p:nvPr/>
        </p:nvSpPr>
        <p:spPr>
          <a:xfrm>
            <a:off x="6624391" y="3094065"/>
            <a:ext cx="2011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>
                <a:latin typeface="+mj-lt"/>
              </a:rPr>
              <a:t>La simplicité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5D2E1-5D37-4097-9E5A-098D224620ED}"/>
              </a:ext>
            </a:extLst>
          </p:cNvPr>
          <p:cNvSpPr/>
          <p:nvPr/>
        </p:nvSpPr>
        <p:spPr>
          <a:xfrm>
            <a:off x="789356" y="4264278"/>
            <a:ext cx="2438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>
                <a:latin typeface="+mj-lt"/>
              </a:rPr>
              <a:t>La performance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4EA68EA-2E8D-4B56-A22B-CDA1193CA8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57" y="2928444"/>
            <a:ext cx="743821" cy="74382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9E78720-63A2-45D0-B00D-8B0CF70AEF9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922" y="2724564"/>
            <a:ext cx="831732" cy="83173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76C7026-A113-4ABF-9EBD-CAD1113ABB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50" y="3861132"/>
            <a:ext cx="955711" cy="95571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4CE4AE3-4503-4F38-958A-A8A5AE28FA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96" y="4023367"/>
            <a:ext cx="837867" cy="837867"/>
          </a:xfrm>
          <a:prstGeom prst="rect">
            <a:avLst/>
          </a:prstGeom>
        </p:spPr>
      </p:pic>
      <p:pic>
        <p:nvPicPr>
          <p:cNvPr id="42" name="Picture 3">
            <a:extLst>
              <a:ext uri="{FF2B5EF4-FFF2-40B4-BE49-F238E27FC236}">
                <a16:creationId xmlns:a16="http://schemas.microsoft.com/office/drawing/2014/main" id="{ADCD82F8-D280-4A6A-A638-33864FCB8D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3634606">
            <a:off x="10574741" y="5561292"/>
            <a:ext cx="3033984" cy="285145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6EA8EDD-DE72-4307-AA3B-20BEA2800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68" y="3909719"/>
            <a:ext cx="387681" cy="38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LSHAPE_TB_00000000000000000000000000000000_LeftEndCaps" hidden="1">
            <a:extLst>
              <a:ext uri="{FF2B5EF4-FFF2-40B4-BE49-F238E27FC236}">
                <a16:creationId xmlns:a16="http://schemas.microsoft.com/office/drawing/2014/main" id="{F06F8B66-5D1A-467F-94B9-77EA515801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221339" y="12700"/>
            <a:ext cx="46990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>
                <a:solidFill>
                  <a:schemeClr val="accent2"/>
                </a:solidFill>
                <a:latin typeface="Calibri" panose="020F0502020204030204" pitchFamily="34" charset="0"/>
              </a:rPr>
              <a:t>2023</a:t>
            </a:r>
          </a:p>
        </p:txBody>
      </p:sp>
      <p:sp>
        <p:nvSpPr>
          <p:cNvPr id="142" name="TextBox 17">
            <a:extLst>
              <a:ext uri="{FF2B5EF4-FFF2-40B4-BE49-F238E27FC236}">
                <a16:creationId xmlns:a16="http://schemas.microsoft.com/office/drawing/2014/main" id="{63A81AAF-9479-4CA6-AC2C-7F387865E310}"/>
              </a:ext>
            </a:extLst>
          </p:cNvPr>
          <p:cNvSpPr txBox="1"/>
          <p:nvPr/>
        </p:nvSpPr>
        <p:spPr>
          <a:xfrm>
            <a:off x="3749767" y="42313"/>
            <a:ext cx="4692466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Management de projet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143" name="Image 142">
            <a:extLst>
              <a:ext uri="{FF2B5EF4-FFF2-40B4-BE49-F238E27FC236}">
                <a16:creationId xmlns:a16="http://schemas.microsoft.com/office/drawing/2014/main" id="{D2A37FAF-2656-4F8F-8EE3-077B112AE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51" y="186084"/>
            <a:ext cx="867935" cy="867935"/>
          </a:xfrm>
          <a:prstGeom prst="rect">
            <a:avLst/>
          </a:prstGeom>
        </p:spPr>
      </p:pic>
      <p:sp>
        <p:nvSpPr>
          <p:cNvPr id="295" name="OTLSHAPE_TB_00000000000000000000000000000000_RightEndCaps" hidden="1">
            <a:extLst>
              <a:ext uri="{FF2B5EF4-FFF2-40B4-BE49-F238E27FC236}">
                <a16:creationId xmlns:a16="http://schemas.microsoft.com/office/drawing/2014/main" id="{ACB8C69E-A28C-46A4-AEF9-9698C9D94BE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221339" y="12700"/>
            <a:ext cx="46990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>
                <a:solidFill>
                  <a:schemeClr val="accent2"/>
                </a:solidFill>
                <a:latin typeface="Calibri" panose="020F0502020204030204" pitchFamily="34" charset="0"/>
              </a:rPr>
              <a:t>2023</a:t>
            </a:r>
          </a:p>
        </p:txBody>
      </p:sp>
      <p:sp>
        <p:nvSpPr>
          <p:cNvPr id="297" name="OTLSHAPE_TB_00000000000000000000000000000000_ElapsedTime" hidden="1">
            <a:extLst>
              <a:ext uri="{FF2B5EF4-FFF2-40B4-BE49-F238E27FC236}">
                <a16:creationId xmlns:a16="http://schemas.microsoft.com/office/drawing/2014/main" id="{596DB47B-1BA8-40AC-B9F5-B1C24D1672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4465" y="5593327"/>
            <a:ext cx="0" cy="0"/>
          </a:xfrm>
          <a:prstGeom prst="round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OTLSHAPE_TB_00000000000000000000000000000000_TodayMarkerShape" hidden="1">
            <a:extLst>
              <a:ext uri="{FF2B5EF4-FFF2-40B4-BE49-F238E27FC236}">
                <a16:creationId xmlns:a16="http://schemas.microsoft.com/office/drawing/2014/main" id="{7690CDF6-5577-43A7-9B83-E8978482749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520918" y="5847327"/>
            <a:ext cx="76200" cy="84667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9" name="OTLSHAPE_TB_00000000000000000000000000000000_TodayMarkerText" hidden="1">
            <a:extLst>
              <a:ext uri="{FF2B5EF4-FFF2-40B4-BE49-F238E27FC236}">
                <a16:creationId xmlns:a16="http://schemas.microsoft.com/office/drawing/2014/main" id="{51FE844A-B8B8-4070-8D4B-2E1872AD20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-168984" y="58866"/>
            <a:ext cx="363369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sz="120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1E89F0AB-0321-49DD-B6F6-1C6B025D03B9}"/>
              </a:ext>
            </a:extLst>
          </p:cNvPr>
          <p:cNvSpPr txBox="1"/>
          <p:nvPr/>
        </p:nvSpPr>
        <p:spPr>
          <a:xfrm>
            <a:off x="901985" y="1919460"/>
            <a:ext cx="5194015" cy="28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033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fr-FR" sz="2800" dirty="0"/>
              <a:t> Equipe de projet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D1F6435B-6149-4558-BDBC-651AC8B9154B}"/>
              </a:ext>
            </a:extLst>
          </p:cNvPr>
          <p:cNvSpPr txBox="1"/>
          <p:nvPr/>
        </p:nvSpPr>
        <p:spPr>
          <a:xfrm>
            <a:off x="901985" y="3069229"/>
            <a:ext cx="4754787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033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fr-FR" sz="2800" dirty="0"/>
              <a:t> Planification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A50BB70D-4412-4707-A33C-E9FAB73144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46" y="1570497"/>
            <a:ext cx="900000" cy="90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8EE0A8-3D28-4E18-BAF9-E0D2D11F89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82" y="2717649"/>
            <a:ext cx="900000" cy="90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D1D270-D8E0-4900-8458-535550AC55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67" y="5050598"/>
            <a:ext cx="900000" cy="90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CA6A4A4-EA6A-4470-A19E-EF88F76D8E75}"/>
              </a:ext>
            </a:extLst>
          </p:cNvPr>
          <p:cNvSpPr txBox="1"/>
          <p:nvPr/>
        </p:nvSpPr>
        <p:spPr>
          <a:xfrm>
            <a:off x="11252399" y="62575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14/20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583AF-529C-4BAB-B1AF-13F59A732DBE}"/>
              </a:ext>
            </a:extLst>
          </p:cNvPr>
          <p:cNvSpPr txBox="1"/>
          <p:nvPr/>
        </p:nvSpPr>
        <p:spPr>
          <a:xfrm>
            <a:off x="827145" y="4218998"/>
            <a:ext cx="7874424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033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fr-FR" sz="2800" dirty="0"/>
              <a:t>Technologie et outils de conception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1F912267-38DA-481D-B04B-EFF9AB0FD947}"/>
              </a:ext>
            </a:extLst>
          </p:cNvPr>
          <p:cNvSpPr txBox="1"/>
          <p:nvPr/>
        </p:nvSpPr>
        <p:spPr>
          <a:xfrm>
            <a:off x="859840" y="5368768"/>
            <a:ext cx="7874424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033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fr-FR" sz="2800" dirty="0"/>
              <a:t>Technologie et outils de développement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8229EAA-D723-4EB4-83D3-1086BBC3B8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67" y="3803198"/>
            <a:ext cx="900000" cy="900000"/>
          </a:xfrm>
          <a:prstGeom prst="rect">
            <a:avLst/>
          </a:prstGeom>
        </p:spPr>
      </p:pic>
      <p:sp>
        <p:nvSpPr>
          <p:cNvPr id="25" name="Organigramme : Connecteur 24">
            <a:extLst>
              <a:ext uri="{FF2B5EF4-FFF2-40B4-BE49-F238E27FC236}">
                <a16:creationId xmlns:a16="http://schemas.microsoft.com/office/drawing/2014/main" id="{D5F2AF99-F5CE-4A25-B546-35FA25C75D66}"/>
              </a:ext>
            </a:extLst>
          </p:cNvPr>
          <p:cNvSpPr/>
          <p:nvPr/>
        </p:nvSpPr>
        <p:spPr>
          <a:xfrm>
            <a:off x="12372637" y="1611830"/>
            <a:ext cx="216000" cy="216000"/>
          </a:xfrm>
          <a:prstGeom prst="flowChartConnector">
            <a:avLst/>
          </a:prstGeom>
          <a:gradFill flip="none" rotWithShape="1">
            <a:gsLst>
              <a:gs pos="0">
                <a:srgbClr val="32CCCC">
                  <a:shade val="30000"/>
                  <a:satMod val="115000"/>
                </a:srgbClr>
              </a:gs>
              <a:gs pos="50000">
                <a:srgbClr val="32CCCC">
                  <a:shade val="67500"/>
                  <a:satMod val="115000"/>
                </a:srgbClr>
              </a:gs>
              <a:gs pos="100000">
                <a:srgbClr val="32CCCC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solidFill>
              <a:srgbClr val="32CCCC"/>
            </a:solidFill>
          </a:ln>
          <a:effectLst>
            <a:glow rad="63500">
              <a:srgbClr val="32CCCC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ED942D7B-5FCE-43C9-A8AF-15AFF313D1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17553136">
            <a:off x="10106662" y="5552235"/>
            <a:ext cx="3033984" cy="28514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380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LSHAPE_TB_00000000000000000000000000000000_LeftEndCaps" hidden="1">
            <a:extLst>
              <a:ext uri="{FF2B5EF4-FFF2-40B4-BE49-F238E27FC236}">
                <a16:creationId xmlns:a16="http://schemas.microsoft.com/office/drawing/2014/main" id="{F06F8B66-5D1A-467F-94B9-77EA515801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221339" y="12700"/>
            <a:ext cx="46990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>
                <a:solidFill>
                  <a:schemeClr val="accent2"/>
                </a:solidFill>
                <a:latin typeface="Calibri" panose="020F0502020204030204" pitchFamily="34" charset="0"/>
              </a:rPr>
              <a:t>2023</a:t>
            </a:r>
          </a:p>
        </p:txBody>
      </p:sp>
      <p:sp>
        <p:nvSpPr>
          <p:cNvPr id="142" name="TextBox 17">
            <a:extLst>
              <a:ext uri="{FF2B5EF4-FFF2-40B4-BE49-F238E27FC236}">
                <a16:creationId xmlns:a16="http://schemas.microsoft.com/office/drawing/2014/main" id="{63A81AAF-9479-4CA6-AC2C-7F387865E310}"/>
              </a:ext>
            </a:extLst>
          </p:cNvPr>
          <p:cNvSpPr txBox="1"/>
          <p:nvPr/>
        </p:nvSpPr>
        <p:spPr>
          <a:xfrm>
            <a:off x="3749767" y="42313"/>
            <a:ext cx="4692466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Management de projet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143" name="Image 142">
            <a:extLst>
              <a:ext uri="{FF2B5EF4-FFF2-40B4-BE49-F238E27FC236}">
                <a16:creationId xmlns:a16="http://schemas.microsoft.com/office/drawing/2014/main" id="{D2A37FAF-2656-4F8F-8EE3-077B112AE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51" y="186084"/>
            <a:ext cx="867935" cy="867935"/>
          </a:xfrm>
          <a:prstGeom prst="rect">
            <a:avLst/>
          </a:prstGeom>
        </p:spPr>
      </p:pic>
      <p:sp>
        <p:nvSpPr>
          <p:cNvPr id="295" name="OTLSHAPE_TB_00000000000000000000000000000000_RightEndCaps" hidden="1">
            <a:extLst>
              <a:ext uri="{FF2B5EF4-FFF2-40B4-BE49-F238E27FC236}">
                <a16:creationId xmlns:a16="http://schemas.microsoft.com/office/drawing/2014/main" id="{ACB8C69E-A28C-46A4-AEF9-9698C9D94BE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221339" y="12700"/>
            <a:ext cx="46990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>
                <a:solidFill>
                  <a:schemeClr val="accent2"/>
                </a:solidFill>
                <a:latin typeface="Calibri" panose="020F0502020204030204" pitchFamily="34" charset="0"/>
              </a:rPr>
              <a:t>2023</a:t>
            </a:r>
          </a:p>
        </p:txBody>
      </p:sp>
      <p:sp>
        <p:nvSpPr>
          <p:cNvPr id="297" name="OTLSHAPE_TB_00000000000000000000000000000000_ElapsedTime" hidden="1">
            <a:extLst>
              <a:ext uri="{FF2B5EF4-FFF2-40B4-BE49-F238E27FC236}">
                <a16:creationId xmlns:a16="http://schemas.microsoft.com/office/drawing/2014/main" id="{596DB47B-1BA8-40AC-B9F5-B1C24D1672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4465" y="5593327"/>
            <a:ext cx="0" cy="0"/>
          </a:xfrm>
          <a:prstGeom prst="round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OTLSHAPE_TB_00000000000000000000000000000000_TodayMarkerShape" hidden="1">
            <a:extLst>
              <a:ext uri="{FF2B5EF4-FFF2-40B4-BE49-F238E27FC236}">
                <a16:creationId xmlns:a16="http://schemas.microsoft.com/office/drawing/2014/main" id="{7690CDF6-5577-43A7-9B83-E8978482749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520918" y="5847327"/>
            <a:ext cx="76200" cy="84667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9" name="OTLSHAPE_TB_00000000000000000000000000000000_TodayMarkerText" hidden="1">
            <a:extLst>
              <a:ext uri="{FF2B5EF4-FFF2-40B4-BE49-F238E27FC236}">
                <a16:creationId xmlns:a16="http://schemas.microsoft.com/office/drawing/2014/main" id="{51FE844A-B8B8-4070-8D4B-2E1872AD20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-168984" y="58866"/>
            <a:ext cx="363369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sz="120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A50BB70D-4412-4707-A33C-E9FAB73144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074" y="1066709"/>
            <a:ext cx="900000" cy="900000"/>
          </a:xfrm>
          <a:prstGeom prst="rect">
            <a:avLst/>
          </a:prstGeom>
        </p:spPr>
      </p:pic>
      <p:pic>
        <p:nvPicPr>
          <p:cNvPr id="4" name="Graphique 3" descr="Homme">
            <a:extLst>
              <a:ext uri="{FF2B5EF4-FFF2-40B4-BE49-F238E27FC236}">
                <a16:creationId xmlns:a16="http://schemas.microsoft.com/office/drawing/2014/main" id="{C54B7B59-D1D5-4705-8367-DFD7962A39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21231" y="3237346"/>
            <a:ext cx="914400" cy="914400"/>
          </a:xfrm>
          <a:prstGeom prst="rect">
            <a:avLst/>
          </a:prstGeom>
        </p:spPr>
      </p:pic>
      <p:pic>
        <p:nvPicPr>
          <p:cNvPr id="17" name="Graphique 16" descr="Homme">
            <a:extLst>
              <a:ext uri="{FF2B5EF4-FFF2-40B4-BE49-F238E27FC236}">
                <a16:creationId xmlns:a16="http://schemas.microsoft.com/office/drawing/2014/main" id="{5114E9B1-3A8D-4104-BB59-8949DE5279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3672" y="3237346"/>
            <a:ext cx="914400" cy="914400"/>
          </a:xfrm>
          <a:prstGeom prst="rect">
            <a:avLst/>
          </a:prstGeom>
        </p:spPr>
      </p:pic>
      <p:pic>
        <p:nvPicPr>
          <p:cNvPr id="18" name="Graphique 17" descr="Homme">
            <a:extLst>
              <a:ext uri="{FF2B5EF4-FFF2-40B4-BE49-F238E27FC236}">
                <a16:creationId xmlns:a16="http://schemas.microsoft.com/office/drawing/2014/main" id="{6F92C467-6017-4C8C-95FB-21A817ADB0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351" y="3237346"/>
            <a:ext cx="914400" cy="914400"/>
          </a:xfrm>
          <a:prstGeom prst="rect">
            <a:avLst/>
          </a:prstGeom>
        </p:spPr>
      </p:pic>
      <p:pic>
        <p:nvPicPr>
          <p:cNvPr id="19" name="Graphique 18" descr="Homme">
            <a:extLst>
              <a:ext uri="{FF2B5EF4-FFF2-40B4-BE49-F238E27FC236}">
                <a16:creationId xmlns:a16="http://schemas.microsoft.com/office/drawing/2014/main" id="{DA393066-72E3-455E-811F-7A11DF9314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68791" y="3237346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4B7E863-395A-4CDA-BE1D-2E6589B1C7A0}"/>
              </a:ext>
            </a:extLst>
          </p:cNvPr>
          <p:cNvSpPr txBox="1"/>
          <p:nvPr/>
        </p:nvSpPr>
        <p:spPr>
          <a:xfrm>
            <a:off x="6188521" y="4322339"/>
            <a:ext cx="23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LAFRAOUZI Mouhssine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DE522A-41B5-4C70-963A-722B0EEAD9A8}"/>
              </a:ext>
            </a:extLst>
          </p:cNvPr>
          <p:cNvSpPr txBox="1"/>
          <p:nvPr/>
        </p:nvSpPr>
        <p:spPr>
          <a:xfrm>
            <a:off x="9150100" y="4303972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EL KHARMOUDI Chadia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09ED343-3F0F-4494-A12F-2CD13CFE0EA1}"/>
              </a:ext>
            </a:extLst>
          </p:cNvPr>
          <p:cNvSpPr txBox="1"/>
          <p:nvPr/>
        </p:nvSpPr>
        <p:spPr>
          <a:xfrm>
            <a:off x="457086" y="4326476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Mme IDRISSI Najlae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767FEB5-E85F-4C03-B941-CC62839973F5}"/>
              </a:ext>
            </a:extLst>
          </p:cNvPr>
          <p:cNvSpPr txBox="1"/>
          <p:nvPr/>
        </p:nvSpPr>
        <p:spPr>
          <a:xfrm>
            <a:off x="3355024" y="4326678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Mr BENADDI Hicham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C326D4-DB0D-469B-875B-D45544FBAFC0}"/>
              </a:ext>
            </a:extLst>
          </p:cNvPr>
          <p:cNvSpPr/>
          <p:nvPr/>
        </p:nvSpPr>
        <p:spPr>
          <a:xfrm>
            <a:off x="790349" y="5330679"/>
            <a:ext cx="1178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Söhne"/>
              </a:rPr>
              <a:t>Professeur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086178-42DB-459B-BB56-086B47A9DBD7}"/>
              </a:ext>
            </a:extLst>
          </p:cNvPr>
          <p:cNvSpPr txBox="1"/>
          <p:nvPr/>
        </p:nvSpPr>
        <p:spPr>
          <a:xfrm>
            <a:off x="2461913" y="5536645"/>
            <a:ext cx="406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Responsable des services CAPEX et OPEX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0CE4043-A627-4B0E-9927-5831B2DF0A6F}"/>
              </a:ext>
            </a:extLst>
          </p:cNvPr>
          <p:cNvSpPr txBox="1"/>
          <p:nvPr/>
        </p:nvSpPr>
        <p:spPr>
          <a:xfrm>
            <a:off x="6890956" y="570624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Étudiant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487B3A3-468A-4B6D-B50A-D773F6D990A1}"/>
              </a:ext>
            </a:extLst>
          </p:cNvPr>
          <p:cNvSpPr txBox="1"/>
          <p:nvPr/>
        </p:nvSpPr>
        <p:spPr>
          <a:xfrm>
            <a:off x="9786941" y="5701215"/>
            <a:ext cx="10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Étudiante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E2F5278-2088-4B1B-9DAC-8C9205B33C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89" y="4544712"/>
            <a:ext cx="802580" cy="92923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6B01E2B-4951-42C4-A13D-BDA5BD97B5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01" y="4485640"/>
            <a:ext cx="802580" cy="1184316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C2BE8D6-546B-40CC-B8C8-F330C718B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23" y="4443157"/>
            <a:ext cx="932420" cy="1351954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E67F342-5929-49D2-BF26-427C74783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662" y="4443157"/>
            <a:ext cx="932420" cy="140998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0B2FFDFB-0086-471A-9622-05C5878A851E}"/>
              </a:ext>
            </a:extLst>
          </p:cNvPr>
          <p:cNvSpPr txBox="1"/>
          <p:nvPr/>
        </p:nvSpPr>
        <p:spPr>
          <a:xfrm>
            <a:off x="11252399" y="62575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15/20</a:t>
            </a: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2F95CBE3-58E7-4E06-94DA-110DA7AF91D6}"/>
              </a:ext>
            </a:extLst>
          </p:cNvPr>
          <p:cNvSpPr txBox="1"/>
          <p:nvPr/>
        </p:nvSpPr>
        <p:spPr>
          <a:xfrm>
            <a:off x="4293948" y="1461442"/>
            <a:ext cx="5194015" cy="287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033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fr-FR" sz="2800" dirty="0"/>
              <a:t> Equipe de projet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1C7BF5D2-221F-459F-9B95-25F3644204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2817544"/>
            <a:ext cx="432000" cy="43200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A23DB726-50A0-499B-8E87-1A49B15821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2379804"/>
            <a:ext cx="432000" cy="43200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0531CCC9-D2F1-400C-8BCF-1D1E37C777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1944934"/>
            <a:ext cx="432000" cy="432000"/>
          </a:xfrm>
          <a:prstGeom prst="rect">
            <a:avLst/>
          </a:prstGeom>
        </p:spPr>
      </p:pic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3897A4F7-D990-4CF8-A235-B56446265D5D}"/>
              </a:ext>
            </a:extLst>
          </p:cNvPr>
          <p:cNvSpPr/>
          <p:nvPr/>
        </p:nvSpPr>
        <p:spPr>
          <a:xfrm>
            <a:off x="11652200" y="1623381"/>
            <a:ext cx="216000" cy="216000"/>
          </a:xfrm>
          <a:prstGeom prst="flowChartConnector">
            <a:avLst/>
          </a:prstGeom>
          <a:gradFill flip="none" rotWithShape="1">
            <a:gsLst>
              <a:gs pos="0">
                <a:srgbClr val="32CCCC">
                  <a:shade val="30000"/>
                  <a:satMod val="115000"/>
                </a:srgbClr>
              </a:gs>
              <a:gs pos="50000">
                <a:srgbClr val="32CCCC">
                  <a:shade val="67500"/>
                  <a:satMod val="115000"/>
                </a:srgbClr>
              </a:gs>
              <a:gs pos="100000">
                <a:srgbClr val="32CCCC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solidFill>
              <a:srgbClr val="32CCCC"/>
            </a:solidFill>
          </a:ln>
          <a:effectLst>
            <a:glow rad="63500">
              <a:srgbClr val="32CCCC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6" name="Picture 3">
            <a:extLst>
              <a:ext uri="{FF2B5EF4-FFF2-40B4-BE49-F238E27FC236}">
                <a16:creationId xmlns:a16="http://schemas.microsoft.com/office/drawing/2014/main" id="{B3E82EED-2734-4C6C-BB42-24A04F90E1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9131761">
            <a:off x="10425672" y="5016456"/>
            <a:ext cx="3033984" cy="28514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19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LSHAPE_TB_00000000000000000000000000000000_LeftEndCaps" hidden="1">
            <a:extLst>
              <a:ext uri="{FF2B5EF4-FFF2-40B4-BE49-F238E27FC236}">
                <a16:creationId xmlns:a16="http://schemas.microsoft.com/office/drawing/2014/main" id="{F06F8B66-5D1A-467F-94B9-77EA515801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221339" y="12700"/>
            <a:ext cx="46990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>
                <a:solidFill>
                  <a:schemeClr val="accent2"/>
                </a:solidFill>
                <a:latin typeface="Calibri" panose="020F0502020204030204" pitchFamily="34" charset="0"/>
              </a:rPr>
              <a:t>2023</a:t>
            </a:r>
          </a:p>
        </p:txBody>
      </p:sp>
      <p:sp>
        <p:nvSpPr>
          <p:cNvPr id="32" name="OTLSHAPE_T_8ca4a2a7b9da4847a1f5a642f1e787be_ShapePercentage" hidden="1">
            <a:extLst>
              <a:ext uri="{FF2B5EF4-FFF2-40B4-BE49-F238E27FC236}">
                <a16:creationId xmlns:a16="http://schemas.microsoft.com/office/drawing/2014/main" id="{6DAF62FE-3ADA-4D92-99E4-83648D768F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75302" y="2355342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OTLSHAPE_T_55b69526439e40d592d33d5c76ab9082_ShapePercentage" hidden="1">
            <a:extLst>
              <a:ext uri="{FF2B5EF4-FFF2-40B4-BE49-F238E27FC236}">
                <a16:creationId xmlns:a16="http://schemas.microsoft.com/office/drawing/2014/main" id="{06C085D3-963A-4D2F-9119-8BEFF36E8B4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67812" y="2589361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OTLSHAPE_T_61871b84e4e84305b49076222c37981b_ShapePercentage" hidden="1">
            <a:extLst>
              <a:ext uri="{FF2B5EF4-FFF2-40B4-BE49-F238E27FC236}">
                <a16:creationId xmlns:a16="http://schemas.microsoft.com/office/drawing/2014/main" id="{F1B179E8-F9AD-43B7-B140-6B3425A60AA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921996" y="2823379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OTLSHAPE_T_c67b04698ab8456499026e89762ebaec_ShapePercentage" hidden="1">
            <a:extLst>
              <a:ext uri="{FF2B5EF4-FFF2-40B4-BE49-F238E27FC236}">
                <a16:creationId xmlns:a16="http://schemas.microsoft.com/office/drawing/2014/main" id="{50BFE8A5-3E49-4D51-A55A-210E4A2ADB1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730802" y="3057398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OTLSHAPE_T_fa5f88cd04344587babfc67f12a4c6f3_ShapePercentage" hidden="1">
            <a:extLst>
              <a:ext uri="{FF2B5EF4-FFF2-40B4-BE49-F238E27FC236}">
                <a16:creationId xmlns:a16="http://schemas.microsoft.com/office/drawing/2014/main" id="{EC2881CA-901F-42F6-A356-361F0DAA187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654148" y="329141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OTLSHAPE_T_e1aff5985cab40a4a3b49ea3750066ac_ShapePercentage" hidden="1">
            <a:extLst>
              <a:ext uri="{FF2B5EF4-FFF2-40B4-BE49-F238E27FC236}">
                <a16:creationId xmlns:a16="http://schemas.microsoft.com/office/drawing/2014/main" id="{FEF931DB-ADD8-447B-8809-37BD76C3720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884985" y="3525435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TLSHAPE_T_8ca4a2a7b9da4847a1f5a642f1e787be_Duration" hidden="1">
            <a:extLst>
              <a:ext uri="{FF2B5EF4-FFF2-40B4-BE49-F238E27FC236}">
                <a16:creationId xmlns:a16="http://schemas.microsoft.com/office/drawing/2014/main" id="{33A23DEE-738D-4EA2-8DDD-06EA3742348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2700" y="-227915"/>
            <a:ext cx="330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>
                <a:solidFill>
                  <a:schemeClr val="accent2"/>
                </a:solidFill>
                <a:latin typeface="Calibri" panose="020F0502020204030204" pitchFamily="34" charset="0"/>
              </a:rPr>
              <a:t>5 days</a:t>
            </a:r>
          </a:p>
        </p:txBody>
      </p:sp>
      <p:sp>
        <p:nvSpPr>
          <p:cNvPr id="34" name="OTLSHAPE_T_8ca4a2a7b9da4847a1f5a642f1e787be_TextPercentage" hidden="1">
            <a:extLst>
              <a:ext uri="{FF2B5EF4-FFF2-40B4-BE49-F238E27FC236}">
                <a16:creationId xmlns:a16="http://schemas.microsoft.com/office/drawing/2014/main" id="{7264AEF9-20DE-4DB2-8EBF-C1F95CF37A8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fr-FR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OTLSHAPE_T_8ca4a2a7b9da4847a1f5a642f1e787be_StartDate" hidden="1">
            <a:extLst>
              <a:ext uri="{FF2B5EF4-FFF2-40B4-BE49-F238E27FC236}">
                <a16:creationId xmlns:a16="http://schemas.microsoft.com/office/drawing/2014/main" id="{B9B25146-737E-4427-8F24-FFD5860E7E4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OTLSHAPE_T_8ca4a2a7b9da4847a1f5a642f1e787be_EndDate" hidden="1">
            <a:extLst>
              <a:ext uri="{FF2B5EF4-FFF2-40B4-BE49-F238E27FC236}">
                <a16:creationId xmlns:a16="http://schemas.microsoft.com/office/drawing/2014/main" id="{30D5049A-77E4-484B-AC75-B3A5398890F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OTLSHAPE_T_55b69526439e40d592d33d5c76ab9082_Duration" hidden="1">
            <a:extLst>
              <a:ext uri="{FF2B5EF4-FFF2-40B4-BE49-F238E27FC236}">
                <a16:creationId xmlns:a16="http://schemas.microsoft.com/office/drawing/2014/main" id="{E28C28A8-FEC7-4FFD-AB3F-EC8587EDB0D6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700" y="-222309"/>
            <a:ext cx="330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>
                <a:solidFill>
                  <a:schemeClr val="accent2"/>
                </a:solidFill>
                <a:latin typeface="Calibri" panose="020F0502020204030204" pitchFamily="34" charset="0"/>
              </a:rPr>
              <a:t>8 days</a:t>
            </a:r>
          </a:p>
        </p:txBody>
      </p:sp>
      <p:sp>
        <p:nvSpPr>
          <p:cNvPr id="50" name="OTLSHAPE_T_55b69526439e40d592d33d5c76ab9082_TextPercentage" hidden="1">
            <a:extLst>
              <a:ext uri="{FF2B5EF4-FFF2-40B4-BE49-F238E27FC236}">
                <a16:creationId xmlns:a16="http://schemas.microsoft.com/office/drawing/2014/main" id="{C76F685A-6255-4DC4-906F-6602A6FE4288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fr-FR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OTLSHAPE_T_55b69526439e40d592d33d5c76ab9082_StartDate" hidden="1">
            <a:extLst>
              <a:ext uri="{FF2B5EF4-FFF2-40B4-BE49-F238E27FC236}">
                <a16:creationId xmlns:a16="http://schemas.microsoft.com/office/drawing/2014/main" id="{EDB3D4EC-4743-4929-87AC-E1129D81076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OTLSHAPE_T_55b69526439e40d592d33d5c76ab9082_EndDate" hidden="1">
            <a:extLst>
              <a:ext uri="{FF2B5EF4-FFF2-40B4-BE49-F238E27FC236}">
                <a16:creationId xmlns:a16="http://schemas.microsoft.com/office/drawing/2014/main" id="{AF1CB695-F1EF-4AE9-AF57-4E96781B9971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OTLSHAPE_T_61871b84e4e84305b49076222c37981b_Duration" hidden="1">
            <a:extLst>
              <a:ext uri="{FF2B5EF4-FFF2-40B4-BE49-F238E27FC236}">
                <a16:creationId xmlns:a16="http://schemas.microsoft.com/office/drawing/2014/main" id="{9D8F99F6-AA73-4938-9EA2-D7BCAFBFDDE9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2700" y="-304860"/>
            <a:ext cx="3937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>
                <a:solidFill>
                  <a:schemeClr val="accent2"/>
                </a:solidFill>
                <a:latin typeface="Calibri" panose="020F0502020204030204" pitchFamily="34" charset="0"/>
              </a:rPr>
              <a:t>24 days</a:t>
            </a:r>
          </a:p>
        </p:txBody>
      </p:sp>
      <p:sp>
        <p:nvSpPr>
          <p:cNvPr id="58" name="OTLSHAPE_T_61871b84e4e84305b49076222c37981b_TextPercentage" hidden="1">
            <a:extLst>
              <a:ext uri="{FF2B5EF4-FFF2-40B4-BE49-F238E27FC236}">
                <a16:creationId xmlns:a16="http://schemas.microsoft.com/office/drawing/2014/main" id="{3EBAB6C0-CF45-4E61-A882-A9601C6A4A1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fr-FR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OTLSHAPE_T_61871b84e4e84305b49076222c37981b_StartDate" hidden="1">
            <a:extLst>
              <a:ext uri="{FF2B5EF4-FFF2-40B4-BE49-F238E27FC236}">
                <a16:creationId xmlns:a16="http://schemas.microsoft.com/office/drawing/2014/main" id="{3F98C464-9AE7-486F-9F10-EBC6A2A89EA5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OTLSHAPE_T_61871b84e4e84305b49076222c37981b_EndDate" hidden="1">
            <a:extLst>
              <a:ext uri="{FF2B5EF4-FFF2-40B4-BE49-F238E27FC236}">
                <a16:creationId xmlns:a16="http://schemas.microsoft.com/office/drawing/2014/main" id="{30E715FB-F875-419F-8502-5BACE6BF185A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OTLSHAPE_T_c67b04698ab8456499026e89762ebaec_Duration" hidden="1">
            <a:extLst>
              <a:ext uri="{FF2B5EF4-FFF2-40B4-BE49-F238E27FC236}">
                <a16:creationId xmlns:a16="http://schemas.microsoft.com/office/drawing/2014/main" id="{109253EE-9A17-41B7-8B4C-C41EF3996023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700" y="-227915"/>
            <a:ext cx="330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>
                <a:solidFill>
                  <a:schemeClr val="accent2"/>
                </a:solidFill>
                <a:latin typeface="Calibri" panose="020F0502020204030204" pitchFamily="34" charset="0"/>
              </a:rPr>
              <a:t>7 days</a:t>
            </a:r>
          </a:p>
        </p:txBody>
      </p:sp>
      <p:sp>
        <p:nvSpPr>
          <p:cNvPr id="66" name="OTLSHAPE_T_c67b04698ab8456499026e89762ebaec_TextPercentage" hidden="1">
            <a:extLst>
              <a:ext uri="{FF2B5EF4-FFF2-40B4-BE49-F238E27FC236}">
                <a16:creationId xmlns:a16="http://schemas.microsoft.com/office/drawing/2014/main" id="{21BBCB40-E138-4F14-A7F8-0FCAD45C3B0C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fr-FR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67" name="OTLSHAPE_T_c67b04698ab8456499026e89762ebaec_StartDate" hidden="1">
            <a:extLst>
              <a:ext uri="{FF2B5EF4-FFF2-40B4-BE49-F238E27FC236}">
                <a16:creationId xmlns:a16="http://schemas.microsoft.com/office/drawing/2014/main" id="{9EBC78A2-5A4D-4FEC-B404-1CBEA0CB8867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OTLSHAPE_T_c67b04698ab8456499026e89762ebaec_EndDate" hidden="1">
            <a:extLst>
              <a:ext uri="{FF2B5EF4-FFF2-40B4-BE49-F238E27FC236}">
                <a16:creationId xmlns:a16="http://schemas.microsoft.com/office/drawing/2014/main" id="{B27E9A5A-82DA-438A-A2AA-94A0FF25EC1C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OTLSHAPE_T_fa5f88cd04344587babfc67f12a4c6f3_Duration" hidden="1">
            <a:extLst>
              <a:ext uri="{FF2B5EF4-FFF2-40B4-BE49-F238E27FC236}">
                <a16:creationId xmlns:a16="http://schemas.microsoft.com/office/drawing/2014/main" id="{4C2291C6-0C7C-4B50-A5F0-65A585D5059A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12700" y="-233521"/>
            <a:ext cx="3302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>
                <a:solidFill>
                  <a:schemeClr val="accent2"/>
                </a:solidFill>
                <a:latin typeface="Calibri" panose="020F0502020204030204" pitchFamily="34" charset="0"/>
              </a:rPr>
              <a:t>2 days</a:t>
            </a:r>
          </a:p>
        </p:txBody>
      </p:sp>
      <p:sp>
        <p:nvSpPr>
          <p:cNvPr id="74" name="OTLSHAPE_T_fa5f88cd04344587babfc67f12a4c6f3_TextPercentage" hidden="1">
            <a:extLst>
              <a:ext uri="{FF2B5EF4-FFF2-40B4-BE49-F238E27FC236}">
                <a16:creationId xmlns:a16="http://schemas.microsoft.com/office/drawing/2014/main" id="{CDD9040D-DD7A-438E-8897-78BBBF21F3AE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fr-FR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75" name="OTLSHAPE_T_fa5f88cd04344587babfc67f12a4c6f3_StartDate" hidden="1">
            <a:extLst>
              <a:ext uri="{FF2B5EF4-FFF2-40B4-BE49-F238E27FC236}">
                <a16:creationId xmlns:a16="http://schemas.microsoft.com/office/drawing/2014/main" id="{1F801E4F-12A2-443F-A78D-F7FDC5A0BBC2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76" name="OTLSHAPE_T_fa5f88cd04344587babfc67f12a4c6f3_EndDate" hidden="1">
            <a:extLst>
              <a:ext uri="{FF2B5EF4-FFF2-40B4-BE49-F238E27FC236}">
                <a16:creationId xmlns:a16="http://schemas.microsoft.com/office/drawing/2014/main" id="{782A2760-F601-41E1-A8A9-AE97CBEBCB7B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OTLSHAPE_T_e1aff5985cab40a4a3b49ea3750066ac_Duration" hidden="1">
            <a:extLst>
              <a:ext uri="{FF2B5EF4-FFF2-40B4-BE49-F238E27FC236}">
                <a16:creationId xmlns:a16="http://schemas.microsoft.com/office/drawing/2014/main" id="{3869B306-BE12-4922-AC8B-0CE3DC7B480B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12700" y="-233521"/>
            <a:ext cx="3302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>
                <a:solidFill>
                  <a:schemeClr val="accent2"/>
                </a:solidFill>
                <a:latin typeface="Calibri" panose="020F0502020204030204" pitchFamily="34" charset="0"/>
              </a:rPr>
              <a:t>7 days</a:t>
            </a:r>
          </a:p>
        </p:txBody>
      </p:sp>
      <p:sp>
        <p:nvSpPr>
          <p:cNvPr id="82" name="OTLSHAPE_T_e1aff5985cab40a4a3b49ea3750066ac_TextPercentage" hidden="1">
            <a:extLst>
              <a:ext uri="{FF2B5EF4-FFF2-40B4-BE49-F238E27FC236}">
                <a16:creationId xmlns:a16="http://schemas.microsoft.com/office/drawing/2014/main" id="{1DBC7A68-FB72-44EC-AFF9-CAAA76842037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fr-FR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OTLSHAPE_T_e1aff5985cab40a4a3b49ea3750066ac_StartDate" hidden="1">
            <a:extLst>
              <a:ext uri="{FF2B5EF4-FFF2-40B4-BE49-F238E27FC236}">
                <a16:creationId xmlns:a16="http://schemas.microsoft.com/office/drawing/2014/main" id="{8BE2CDC2-41E3-4B4B-832C-B8194DC9998F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84" name="OTLSHAPE_T_e1aff5985cab40a4a3b49ea3750066ac_EndDate" hidden="1">
            <a:extLst>
              <a:ext uri="{FF2B5EF4-FFF2-40B4-BE49-F238E27FC236}">
                <a16:creationId xmlns:a16="http://schemas.microsoft.com/office/drawing/2014/main" id="{E627C846-33DD-4B83-93AD-1166CAB58977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OTLSHAPE_TB_00000000000000000000000000000000_RightEndCaps">
            <a:extLst>
              <a:ext uri="{FF2B5EF4-FFF2-40B4-BE49-F238E27FC236}">
                <a16:creationId xmlns:a16="http://schemas.microsoft.com/office/drawing/2014/main" id="{EB0FC95C-0685-4E4A-B87A-A2EAFA8494A8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11468269" y="6090902"/>
            <a:ext cx="44961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 spc="-44">
                <a:solidFill>
                  <a:schemeClr val="accent2"/>
                </a:solidFill>
                <a:latin typeface="Calibri" panose="020F0502020204030204" pitchFamily="34" charset="0"/>
              </a:rPr>
              <a:t>2023</a:t>
            </a:r>
          </a:p>
        </p:txBody>
      </p:sp>
      <p:sp>
        <p:nvSpPr>
          <p:cNvPr id="5" name="OTLSHAPE_TB_00000000000000000000000000000000_ScaleContainer">
            <a:extLst>
              <a:ext uri="{FF2B5EF4-FFF2-40B4-BE49-F238E27FC236}">
                <a16:creationId xmlns:a16="http://schemas.microsoft.com/office/drawing/2014/main" id="{97A7757E-4331-4234-9F1B-72527E01F8B6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838200" y="6103433"/>
            <a:ext cx="10515600" cy="254000"/>
          </a:xfrm>
          <a:prstGeom prst="roundRect">
            <a:avLst/>
          </a:prstGeom>
          <a:gradFill flip="none" rotWithShape="1">
            <a:gsLst>
              <a:gs pos="0">
                <a:srgbClr val="44546A"/>
              </a:gs>
              <a:gs pos="100000">
                <a:srgbClr val="52667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TLSHAPE_TB_00000000000000000000000000000000_ElapsedTime">
            <a:extLst>
              <a:ext uri="{FF2B5EF4-FFF2-40B4-BE49-F238E27FC236}">
                <a16:creationId xmlns:a16="http://schemas.microsoft.com/office/drawing/2014/main" id="{9B8A2D1D-ECA1-4EA8-9B2D-E59BF742EC93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838200" y="6306633"/>
            <a:ext cx="8473684" cy="48895"/>
          </a:xfrm>
          <a:prstGeom prst="round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7" name="OTLSHAPE_TB_00000000000000000000000000000000_TodayMarkerShape">
            <a:extLst>
              <a:ext uri="{FF2B5EF4-FFF2-40B4-BE49-F238E27FC236}">
                <a16:creationId xmlns:a16="http://schemas.microsoft.com/office/drawing/2014/main" id="{01A269E5-63F4-4526-B129-A47A5FB3969D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9277768" y="6345743"/>
            <a:ext cx="76200" cy="84667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TLSHAPE_TB_00000000000000000000000000000000_TimescaleInterval1">
            <a:extLst>
              <a:ext uri="{FF2B5EF4-FFF2-40B4-BE49-F238E27FC236}">
                <a16:creationId xmlns:a16="http://schemas.microsoft.com/office/drawing/2014/main" id="{94F02182-E0F6-4128-B35B-D038535855DC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901700" y="6137405"/>
            <a:ext cx="22281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8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sp>
        <p:nvSpPr>
          <p:cNvPr id="11" name="OTLSHAPE_TB_00000000000000000000000000000000_TimescaleInterval2">
            <a:extLst>
              <a:ext uri="{FF2B5EF4-FFF2-40B4-BE49-F238E27FC236}">
                <a16:creationId xmlns:a16="http://schemas.microsoft.com/office/drawing/2014/main" id="{2E4CE0E1-BA40-4430-8F9A-6C9836CDC88A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4364251" y="6137405"/>
            <a:ext cx="27122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8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13" name="OTLSHAPE_TB_00000000000000000000000000000000_TimescaleInterval3">
            <a:extLst>
              <a:ext uri="{FF2B5EF4-FFF2-40B4-BE49-F238E27FC236}">
                <a16:creationId xmlns:a16="http://schemas.microsoft.com/office/drawing/2014/main" id="{5FE67095-278E-4B80-8FCA-F049B270A756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7942220" y="6137405"/>
            <a:ext cx="209994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18">
                <a:solidFill>
                  <a:schemeClr val="lt1"/>
                </a:solidFill>
                <a:latin typeface="Calibri" panose="020F0502020204030204" pitchFamily="34" charset="0"/>
              </a:rPr>
              <a:t>Jun</a:t>
            </a:r>
          </a:p>
        </p:txBody>
      </p:sp>
      <p:sp>
        <p:nvSpPr>
          <p:cNvPr id="16" name="OTLSHAPE_TB_00000000000000000000000000000000_ScaleMarking1">
            <a:extLst>
              <a:ext uri="{FF2B5EF4-FFF2-40B4-BE49-F238E27FC236}">
                <a16:creationId xmlns:a16="http://schemas.microsoft.com/office/drawing/2014/main" id="{3770A813-88DB-47D0-A64D-5D00E3DBCDEF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901700" y="5917378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fr-FR" sz="1200" spc="-20">
                <a:solidFill>
                  <a:schemeClr val="dk2"/>
                </a:solidFill>
                <a:latin typeface="Calibri" panose="020F0502020204030204" pitchFamily="34" charset="0"/>
              </a:rPr>
              <a:t>2023</a:t>
            </a:r>
          </a:p>
        </p:txBody>
      </p:sp>
      <p:cxnSp>
        <p:nvCxnSpPr>
          <p:cNvPr id="10" name="OTLSHAPE_TB_00000000000000000000000000000000_Separator1">
            <a:extLst>
              <a:ext uri="{FF2B5EF4-FFF2-40B4-BE49-F238E27FC236}">
                <a16:creationId xmlns:a16="http://schemas.microsoft.com/office/drawing/2014/main" id="{B0CEAEF6-2611-47C0-941C-F144363D9223}"/>
              </a:ext>
            </a:extLst>
          </p:cNvPr>
          <p:cNvCxnSpPr/>
          <p:nvPr>
            <p:custDataLst>
              <p:tags r:id="rId41"/>
            </p:custDataLst>
          </p:nvPr>
        </p:nvCxnSpPr>
        <p:spPr>
          <a:xfrm>
            <a:off x="4300750" y="6141533"/>
            <a:ext cx="0" cy="1778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TB_00000000000000000000000000000000_Separator2">
            <a:extLst>
              <a:ext uri="{FF2B5EF4-FFF2-40B4-BE49-F238E27FC236}">
                <a16:creationId xmlns:a16="http://schemas.microsoft.com/office/drawing/2014/main" id="{0BDB1097-24EB-4437-998C-EFB8320627B2}"/>
              </a:ext>
            </a:extLst>
          </p:cNvPr>
          <p:cNvCxnSpPr/>
          <p:nvPr>
            <p:custDataLst>
              <p:tags r:id="rId42"/>
            </p:custDataLst>
          </p:nvPr>
        </p:nvCxnSpPr>
        <p:spPr>
          <a:xfrm>
            <a:off x="7878719" y="6141533"/>
            <a:ext cx="0" cy="1778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TLSHAPE_T_8ca4a2a7b9da4847a1f5a642f1e787be_Shape">
            <a:extLst>
              <a:ext uri="{FF2B5EF4-FFF2-40B4-BE49-F238E27FC236}">
                <a16:creationId xmlns:a16="http://schemas.microsoft.com/office/drawing/2014/main" id="{657ED3F9-0953-4030-B56E-592A209E55CD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981442" y="1659637"/>
            <a:ext cx="812800" cy="12700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OTLSHAPE_T_55b69526439e40d592d33d5c76ab9082_Shape">
            <a:extLst>
              <a:ext uri="{FF2B5EF4-FFF2-40B4-BE49-F238E27FC236}">
                <a16:creationId xmlns:a16="http://schemas.microsoft.com/office/drawing/2014/main" id="{568206C3-7788-472A-9562-8097DE1C670B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1738006" y="2157657"/>
            <a:ext cx="1718802" cy="104088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OTLSHAPE_T_61871b84e4e84305b49076222c37981b_Shape">
            <a:extLst>
              <a:ext uri="{FF2B5EF4-FFF2-40B4-BE49-F238E27FC236}">
                <a16:creationId xmlns:a16="http://schemas.microsoft.com/office/drawing/2014/main" id="{0CCED2E3-8E3B-4EC4-80E1-3013D6EEB744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3455523" y="2825532"/>
            <a:ext cx="4422923" cy="10408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OTLSHAPE_T_c67b04698ab8456499026e89762ebaec_Shape">
            <a:extLst>
              <a:ext uri="{FF2B5EF4-FFF2-40B4-BE49-F238E27FC236}">
                <a16:creationId xmlns:a16="http://schemas.microsoft.com/office/drawing/2014/main" id="{7FE41114-7EF0-493C-883D-BDCA504276D2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7894495" y="4536103"/>
            <a:ext cx="152400" cy="11360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OTLSHAPE_T_e1aff5985cab40a4a3b49ea3750066ac_Shape">
            <a:extLst>
              <a:ext uri="{FF2B5EF4-FFF2-40B4-BE49-F238E27FC236}">
                <a16:creationId xmlns:a16="http://schemas.microsoft.com/office/drawing/2014/main" id="{8EAB7F58-6E80-4F4B-8702-8997F306B295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8041885" y="4980134"/>
            <a:ext cx="1270000" cy="12700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TLSHAPE_T_f710908e07a94582aab730e3ecd87386_ShapePercentage" hidden="1">
            <a:extLst>
              <a:ext uri="{FF2B5EF4-FFF2-40B4-BE49-F238E27FC236}">
                <a16:creationId xmlns:a16="http://schemas.microsoft.com/office/drawing/2014/main" id="{ECC8FFB7-E2F0-4613-8AC2-9DEC9570A211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8000404" y="3759454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TLSHAPE_T_8ca4a2a7b9da4847a1f5a642f1e787be_JoinedDate">
            <a:extLst>
              <a:ext uri="{FF2B5EF4-FFF2-40B4-BE49-F238E27FC236}">
                <a16:creationId xmlns:a16="http://schemas.microsoft.com/office/drawing/2014/main" id="{136CC32C-80C3-40C7-8FBC-675D7B03B369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260670" y="1631611"/>
            <a:ext cx="660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fr-FR" sz="1000" spc="-2" dirty="0" err="1">
                <a:solidFill>
                  <a:schemeClr val="dk2"/>
                </a:solidFill>
                <a:latin typeface="Calibri" panose="020F0502020204030204" pitchFamily="34" charset="0"/>
              </a:rPr>
              <a:t>Apr</a:t>
            </a:r>
            <a:r>
              <a:rPr lang="fr-FR" sz="1000" spc="-2" dirty="0">
                <a:solidFill>
                  <a:schemeClr val="dk2"/>
                </a:solidFill>
                <a:latin typeface="Calibri" panose="020F0502020204030204" pitchFamily="34" charset="0"/>
              </a:rPr>
              <a:t> 3 - </a:t>
            </a:r>
            <a:r>
              <a:rPr lang="fr-FR" sz="1000" spc="-2" dirty="0" err="1">
                <a:solidFill>
                  <a:schemeClr val="dk2"/>
                </a:solidFill>
                <a:latin typeface="Calibri" panose="020F0502020204030204" pitchFamily="34" charset="0"/>
              </a:rPr>
              <a:t>Apr</a:t>
            </a:r>
            <a:r>
              <a:rPr lang="fr-FR" sz="1000" spc="-2" dirty="0">
                <a:solidFill>
                  <a:schemeClr val="dk2"/>
                </a:solidFill>
                <a:latin typeface="Calibri" panose="020F0502020204030204" pitchFamily="34" charset="0"/>
              </a:rPr>
              <a:t> 9</a:t>
            </a:r>
          </a:p>
        </p:txBody>
      </p:sp>
      <p:sp>
        <p:nvSpPr>
          <p:cNvPr id="38" name="OTLSHAPE_T_8ca4a2a7b9da4847a1f5a642f1e787be_Title">
            <a:extLst>
              <a:ext uri="{FF2B5EF4-FFF2-40B4-BE49-F238E27FC236}">
                <a16:creationId xmlns:a16="http://schemas.microsoft.com/office/drawing/2014/main" id="{6013266D-CA72-4D38-98FD-9C9229CEA1B5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1877706" y="1647360"/>
            <a:ext cx="1130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6" dirty="0">
                <a:solidFill>
                  <a:schemeClr val="dk1"/>
                </a:solidFill>
                <a:latin typeface="Calibri" panose="020F0502020204030204" pitchFamily="34" charset="0"/>
              </a:rPr>
              <a:t>définition du projet</a:t>
            </a:r>
          </a:p>
        </p:txBody>
      </p:sp>
      <p:sp>
        <p:nvSpPr>
          <p:cNvPr id="53" name="OTLSHAPE_T_55b69526439e40d592d33d5c76ab9082_JoinedDate">
            <a:extLst>
              <a:ext uri="{FF2B5EF4-FFF2-40B4-BE49-F238E27FC236}">
                <a16:creationId xmlns:a16="http://schemas.microsoft.com/office/drawing/2014/main" id="{2F713F3D-FEE5-4779-9024-37B49A90295A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870170" y="2129197"/>
            <a:ext cx="723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fr-FR" sz="1000" spc="-2" dirty="0" err="1">
                <a:solidFill>
                  <a:schemeClr val="dk2"/>
                </a:solidFill>
                <a:latin typeface="Calibri" panose="020F0502020204030204" pitchFamily="34" charset="0"/>
              </a:rPr>
              <a:t>Apr</a:t>
            </a:r>
            <a:r>
              <a:rPr lang="fr-FR" sz="1000" spc="-2" dirty="0">
                <a:solidFill>
                  <a:schemeClr val="dk2"/>
                </a:solidFill>
                <a:latin typeface="Calibri" panose="020F0502020204030204" pitchFamily="34" charset="0"/>
              </a:rPr>
              <a:t> 9 - </a:t>
            </a:r>
            <a:r>
              <a:rPr lang="fr-FR" sz="1000" spc="-2" dirty="0" err="1">
                <a:solidFill>
                  <a:schemeClr val="dk2"/>
                </a:solidFill>
                <a:latin typeface="Calibri" panose="020F0502020204030204" pitchFamily="34" charset="0"/>
              </a:rPr>
              <a:t>Apr</a:t>
            </a:r>
            <a:r>
              <a:rPr lang="fr-FR" sz="1000" spc="-2" dirty="0">
                <a:solidFill>
                  <a:schemeClr val="dk2"/>
                </a:solidFill>
                <a:latin typeface="Calibri" panose="020F0502020204030204" pitchFamily="34" charset="0"/>
              </a:rPr>
              <a:t> 25</a:t>
            </a:r>
          </a:p>
        </p:txBody>
      </p:sp>
      <p:sp>
        <p:nvSpPr>
          <p:cNvPr id="54" name="OTLSHAPE_T_55b69526439e40d592d33d5c76ab9082_Title">
            <a:extLst>
              <a:ext uri="{FF2B5EF4-FFF2-40B4-BE49-F238E27FC236}">
                <a16:creationId xmlns:a16="http://schemas.microsoft.com/office/drawing/2014/main" id="{05BEF0F7-FB16-4148-951C-B66B5FB4DFE1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3749767" y="2121952"/>
            <a:ext cx="660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6" dirty="0">
                <a:solidFill>
                  <a:schemeClr val="dk1"/>
                </a:solidFill>
                <a:latin typeface="Calibri" panose="020F0502020204030204" pitchFamily="34" charset="0"/>
              </a:rPr>
              <a:t>Conception</a:t>
            </a:r>
          </a:p>
        </p:txBody>
      </p:sp>
      <p:sp>
        <p:nvSpPr>
          <p:cNvPr id="61" name="OTLSHAPE_T_61871b84e4e84305b49076222c37981b_JoinedDate">
            <a:extLst>
              <a:ext uri="{FF2B5EF4-FFF2-40B4-BE49-F238E27FC236}">
                <a16:creationId xmlns:a16="http://schemas.microsoft.com/office/drawing/2014/main" id="{D4530AB9-FAE5-4B11-A711-92C8ABA43875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2357154" y="2808648"/>
            <a:ext cx="825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fr-FR" sz="1000" spc="-4" dirty="0" err="1">
                <a:solidFill>
                  <a:schemeClr val="dk2"/>
                </a:solidFill>
                <a:latin typeface="Calibri" panose="020F0502020204030204" pitchFamily="34" charset="0"/>
              </a:rPr>
              <a:t>Apr</a:t>
            </a:r>
            <a:r>
              <a:rPr lang="fr-FR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 25 – Jun 01</a:t>
            </a:r>
          </a:p>
        </p:txBody>
      </p:sp>
      <p:sp>
        <p:nvSpPr>
          <p:cNvPr id="62" name="OTLSHAPE_T_61871b84e4e84305b49076222c37981b_Title">
            <a:extLst>
              <a:ext uri="{FF2B5EF4-FFF2-40B4-BE49-F238E27FC236}">
                <a16:creationId xmlns:a16="http://schemas.microsoft.com/office/drawing/2014/main" id="{134B68D7-1A49-4AF6-8095-A74B44942578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7989825" y="2786683"/>
            <a:ext cx="1702358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8" dirty="0">
                <a:solidFill>
                  <a:schemeClr val="dk1"/>
                </a:solidFill>
                <a:latin typeface="Calibri" panose="020F0502020204030204" pitchFamily="34" charset="0"/>
              </a:rPr>
              <a:t>Formation , codage et tests </a:t>
            </a:r>
          </a:p>
        </p:txBody>
      </p:sp>
      <p:sp>
        <p:nvSpPr>
          <p:cNvPr id="69" name="OTLSHAPE_T_c67b04698ab8456499026e89762ebaec_JoinedDate">
            <a:extLst>
              <a:ext uri="{FF2B5EF4-FFF2-40B4-BE49-F238E27FC236}">
                <a16:creationId xmlns:a16="http://schemas.microsoft.com/office/drawing/2014/main" id="{14268A55-C4B5-4B35-9228-FB745753D5C7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6776936" y="4505762"/>
            <a:ext cx="863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fr-FR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Jun 01 – Jun 02</a:t>
            </a:r>
          </a:p>
        </p:txBody>
      </p:sp>
      <p:sp>
        <p:nvSpPr>
          <p:cNvPr id="78" name="OTLSHAPE_T_fa5f88cd04344587babfc67f12a4c6f3_Title">
            <a:extLst>
              <a:ext uri="{FF2B5EF4-FFF2-40B4-BE49-F238E27FC236}">
                <a16:creationId xmlns:a16="http://schemas.microsoft.com/office/drawing/2014/main" id="{36D94B2E-B71C-439A-874F-BF02CA0C9D59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8246323" y="4503122"/>
            <a:ext cx="520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8" dirty="0">
                <a:solidFill>
                  <a:schemeClr val="dk1"/>
                </a:solidFill>
                <a:latin typeface="Calibri" panose="020F0502020204030204" pitchFamily="34" charset="0"/>
              </a:rPr>
              <a:t>Livraison</a:t>
            </a:r>
          </a:p>
        </p:txBody>
      </p:sp>
      <p:sp>
        <p:nvSpPr>
          <p:cNvPr id="85" name="OTLSHAPE_T_e1aff5985cab40a4a3b49ea3750066ac_JoinedDate">
            <a:extLst>
              <a:ext uri="{FF2B5EF4-FFF2-40B4-BE49-F238E27FC236}">
                <a16:creationId xmlns:a16="http://schemas.microsoft.com/office/drawing/2014/main" id="{3F1AA6CE-B577-4D85-A1E5-9FFB4AE6490E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7134745" y="4946914"/>
            <a:ext cx="6985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fr-FR" sz="1000" spc="-4" dirty="0">
                <a:solidFill>
                  <a:schemeClr val="dk2"/>
                </a:solidFill>
                <a:latin typeface="Calibri" panose="020F0502020204030204" pitchFamily="34" charset="0"/>
              </a:rPr>
              <a:t>Jun 2 - Jun 11</a:t>
            </a:r>
          </a:p>
        </p:txBody>
      </p:sp>
      <p:sp>
        <p:nvSpPr>
          <p:cNvPr id="86" name="OTLSHAPE_T_e1aff5985cab40a4a3b49ea3750066ac_Title">
            <a:extLst>
              <a:ext uri="{FF2B5EF4-FFF2-40B4-BE49-F238E27FC236}">
                <a16:creationId xmlns:a16="http://schemas.microsoft.com/office/drawing/2014/main" id="{12B87521-D9C1-47B3-BC1A-EB48C3B6EEA4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9425800" y="4974064"/>
            <a:ext cx="1549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100" b="1" spc="-4" dirty="0">
                <a:solidFill>
                  <a:schemeClr val="dk1"/>
                </a:solidFill>
                <a:latin typeface="Calibri" panose="020F0502020204030204" pitchFamily="34" charset="0"/>
              </a:rPr>
              <a:t>Réalisation des documents</a:t>
            </a:r>
          </a:p>
        </p:txBody>
      </p:sp>
      <p:sp>
        <p:nvSpPr>
          <p:cNvPr id="95" name="OTLSHAPE_T_f710908e07a94582aab730e3ecd87386_Duration" hidden="1">
            <a:extLst>
              <a:ext uri="{FF2B5EF4-FFF2-40B4-BE49-F238E27FC236}">
                <a16:creationId xmlns:a16="http://schemas.microsoft.com/office/drawing/2014/main" id="{E55C0A0F-94FE-4495-96A8-6D64D93A4AB4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12700" y="-156577"/>
            <a:ext cx="2794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fr-FR" sz="1000">
                <a:solidFill>
                  <a:schemeClr val="accent2"/>
                </a:solidFill>
                <a:latin typeface="Calibri" panose="020F0502020204030204" pitchFamily="34" charset="0"/>
              </a:rPr>
              <a:t>1 day</a:t>
            </a:r>
          </a:p>
        </p:txBody>
      </p:sp>
      <p:sp>
        <p:nvSpPr>
          <p:cNvPr id="96" name="OTLSHAPE_T_f710908e07a94582aab730e3ecd87386_TextPercentage" hidden="1">
            <a:extLst>
              <a:ext uri="{FF2B5EF4-FFF2-40B4-BE49-F238E27FC236}">
                <a16:creationId xmlns:a16="http://schemas.microsoft.com/office/drawing/2014/main" id="{C939ED8C-E2F7-4E89-909B-463A5514E94E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fr-FR" sz="100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97" name="OTLSHAPE_T_f710908e07a94582aab730e3ecd87386_StartDate" hidden="1">
            <a:extLst>
              <a:ext uri="{FF2B5EF4-FFF2-40B4-BE49-F238E27FC236}">
                <a16:creationId xmlns:a16="http://schemas.microsoft.com/office/drawing/2014/main" id="{7D1D788F-584C-4555-9528-75D37F0DC07E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98" name="OTLSHAPE_T_f710908e07a94582aab730e3ecd87386_EndDate" hidden="1">
            <a:extLst>
              <a:ext uri="{FF2B5EF4-FFF2-40B4-BE49-F238E27FC236}">
                <a16:creationId xmlns:a16="http://schemas.microsoft.com/office/drawing/2014/main" id="{D00253F4-42FD-4D74-9FCE-9B12DEE07F26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12700" y="74255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fr-FR" sz="100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OTLSHAPE_M_899150a9e57742778d77af21de7dadb3_Shape">
            <a:extLst>
              <a:ext uri="{FF2B5EF4-FFF2-40B4-BE49-F238E27FC236}">
                <a16:creationId xmlns:a16="http://schemas.microsoft.com/office/drawing/2014/main" id="{19EF8D13-0728-4E01-9BD9-6A5D2BACB944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1730520" y="1819275"/>
            <a:ext cx="228600" cy="254000"/>
          </a:xfrm>
          <a:prstGeom prst="diamond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OTLSHAPE_M_5722ea2cf3734631966faf9c388ac89b_Shape">
            <a:extLst>
              <a:ext uri="{FF2B5EF4-FFF2-40B4-BE49-F238E27FC236}">
                <a16:creationId xmlns:a16="http://schemas.microsoft.com/office/drawing/2014/main" id="{B1564BE7-001D-4D2B-B106-48F10D0493E7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1844820" y="2303927"/>
            <a:ext cx="228600" cy="254000"/>
          </a:xfrm>
          <a:prstGeom prst="diamond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TLSHAPE_M_fe64c7dbb1984c72a490d9dc00130d34_Shape">
            <a:extLst>
              <a:ext uri="{FF2B5EF4-FFF2-40B4-BE49-F238E27FC236}">
                <a16:creationId xmlns:a16="http://schemas.microsoft.com/office/drawing/2014/main" id="{6F54455B-646C-49FF-87A1-AC6758E9AAC1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2594266" y="2565359"/>
            <a:ext cx="228600" cy="254000"/>
          </a:xfrm>
          <a:prstGeom prst="diamond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TLSHAPE_M_899150a9e57742778d77af21de7dadb3_Title">
            <a:extLst>
              <a:ext uri="{FF2B5EF4-FFF2-40B4-BE49-F238E27FC236}">
                <a16:creationId xmlns:a16="http://schemas.microsoft.com/office/drawing/2014/main" id="{944E7BB8-5BFE-4C43-B420-EEE439827170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2037409" y="1849629"/>
            <a:ext cx="152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100" b="1" spc="-22" dirty="0">
                <a:solidFill>
                  <a:schemeClr val="dk1"/>
                </a:solidFill>
                <a:latin typeface="Calibri" panose="020F0502020204030204" pitchFamily="34" charset="0"/>
              </a:rPr>
              <a:t>R1</a:t>
            </a:r>
          </a:p>
        </p:txBody>
      </p:sp>
      <p:sp>
        <p:nvSpPr>
          <p:cNvPr id="23" name="OTLSHAPE_M_899150a9e57742778d77af21de7dadb3_Date">
            <a:extLst>
              <a:ext uri="{FF2B5EF4-FFF2-40B4-BE49-F238E27FC236}">
                <a16:creationId xmlns:a16="http://schemas.microsoft.com/office/drawing/2014/main" id="{8DBF6915-78C1-419E-9ECC-9BED9EADF20C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1216392" y="1865630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pc="-6" dirty="0" err="1">
                <a:solidFill>
                  <a:schemeClr val="dk2"/>
                </a:solidFill>
                <a:latin typeface="Calibri" panose="020F0502020204030204" pitchFamily="34" charset="0"/>
              </a:rPr>
              <a:t>Apr</a:t>
            </a:r>
            <a:r>
              <a:rPr lang="fr-FR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 10</a:t>
            </a:r>
          </a:p>
        </p:txBody>
      </p:sp>
      <p:sp>
        <p:nvSpPr>
          <p:cNvPr id="25" name="OTLSHAPE_M_5722ea2cf3734631966faf9c388ac89b_Title">
            <a:extLst>
              <a:ext uri="{FF2B5EF4-FFF2-40B4-BE49-F238E27FC236}">
                <a16:creationId xmlns:a16="http://schemas.microsoft.com/office/drawing/2014/main" id="{C73A08ED-7EC8-43E7-A1A0-E9B37030022A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2147782" y="2343321"/>
            <a:ext cx="152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100" b="1" spc="-22" dirty="0">
                <a:solidFill>
                  <a:schemeClr val="dk1"/>
                </a:solidFill>
                <a:latin typeface="Calibri" panose="020F0502020204030204" pitchFamily="34" charset="0"/>
              </a:rPr>
              <a:t>R2</a:t>
            </a:r>
          </a:p>
        </p:txBody>
      </p:sp>
      <p:sp>
        <p:nvSpPr>
          <p:cNvPr id="26" name="OTLSHAPE_M_5722ea2cf3734631966faf9c388ac89b_Date">
            <a:extLst>
              <a:ext uri="{FF2B5EF4-FFF2-40B4-BE49-F238E27FC236}">
                <a16:creationId xmlns:a16="http://schemas.microsoft.com/office/drawing/2014/main" id="{6009000E-60CD-4312-89F7-74E251A47A3B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1395106" y="2346066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pc="-6" dirty="0" err="1">
                <a:solidFill>
                  <a:schemeClr val="dk2"/>
                </a:solidFill>
                <a:latin typeface="Calibri" panose="020F0502020204030204" pitchFamily="34" charset="0"/>
              </a:rPr>
              <a:t>Apr</a:t>
            </a:r>
            <a:r>
              <a:rPr lang="fr-FR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 11</a:t>
            </a:r>
          </a:p>
        </p:txBody>
      </p:sp>
      <p:sp>
        <p:nvSpPr>
          <p:cNvPr id="28" name="OTLSHAPE_M_fe64c7dbb1984c72a490d9dc00130d34_Title">
            <a:extLst>
              <a:ext uri="{FF2B5EF4-FFF2-40B4-BE49-F238E27FC236}">
                <a16:creationId xmlns:a16="http://schemas.microsoft.com/office/drawing/2014/main" id="{25BFD9B2-0B93-45FE-8C50-773EE271EDE3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2901335" y="2607099"/>
            <a:ext cx="152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100" b="1" spc="-22" dirty="0">
                <a:solidFill>
                  <a:schemeClr val="dk1"/>
                </a:solidFill>
                <a:latin typeface="Calibri" panose="020F0502020204030204" pitchFamily="34" charset="0"/>
              </a:rPr>
              <a:t>R3</a:t>
            </a:r>
          </a:p>
        </p:txBody>
      </p:sp>
      <p:sp>
        <p:nvSpPr>
          <p:cNvPr id="29" name="OTLSHAPE_M_fe64c7dbb1984c72a490d9dc00130d34_Date">
            <a:extLst>
              <a:ext uri="{FF2B5EF4-FFF2-40B4-BE49-F238E27FC236}">
                <a16:creationId xmlns:a16="http://schemas.microsoft.com/office/drawing/2014/main" id="{847D26BD-8FE9-488D-B26A-A439345AC6C9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2183197" y="2600602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pc="-6" dirty="0" err="1">
                <a:solidFill>
                  <a:schemeClr val="dk2"/>
                </a:solidFill>
                <a:latin typeface="Calibri" panose="020F0502020204030204" pitchFamily="34" charset="0"/>
              </a:rPr>
              <a:t>Apr</a:t>
            </a:r>
            <a:r>
              <a:rPr lang="fr-FR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 17</a:t>
            </a:r>
          </a:p>
        </p:txBody>
      </p:sp>
      <p:sp>
        <p:nvSpPr>
          <p:cNvPr id="102" name="OTLSHAPE_M_fe64c7dbb1984c72a490d9dc00130d34_Title">
            <a:extLst>
              <a:ext uri="{FF2B5EF4-FFF2-40B4-BE49-F238E27FC236}">
                <a16:creationId xmlns:a16="http://schemas.microsoft.com/office/drawing/2014/main" id="{921DA303-7F00-43F5-B000-F0AE7524EAF1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4035011" y="3197109"/>
            <a:ext cx="152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100" b="1" spc="-22" dirty="0">
                <a:solidFill>
                  <a:schemeClr val="dk1"/>
                </a:solidFill>
                <a:latin typeface="Calibri" panose="020F0502020204030204" pitchFamily="34" charset="0"/>
              </a:rPr>
              <a:t>R4</a:t>
            </a:r>
          </a:p>
        </p:txBody>
      </p:sp>
      <p:sp>
        <p:nvSpPr>
          <p:cNvPr id="103" name="OTLSHAPE_M_fe64c7dbb1984c72a490d9dc00130d34_Date">
            <a:extLst>
              <a:ext uri="{FF2B5EF4-FFF2-40B4-BE49-F238E27FC236}">
                <a16:creationId xmlns:a16="http://schemas.microsoft.com/office/drawing/2014/main" id="{6C4B19BF-3B93-4A56-BC79-C54CC37A9533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63104" y="3194339"/>
            <a:ext cx="3429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pc="-6" dirty="0" err="1">
                <a:solidFill>
                  <a:schemeClr val="dk2"/>
                </a:solidFill>
                <a:latin typeface="Calibri" panose="020F0502020204030204" pitchFamily="34" charset="0"/>
              </a:rPr>
              <a:t>Apr</a:t>
            </a:r>
            <a:r>
              <a:rPr lang="fr-FR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 28</a:t>
            </a:r>
          </a:p>
        </p:txBody>
      </p:sp>
      <p:sp>
        <p:nvSpPr>
          <p:cNvPr id="104" name="OTLSHAPE_M_fe64c7dbb1984c72a490d9dc00130d34_Shape">
            <a:extLst>
              <a:ext uri="{FF2B5EF4-FFF2-40B4-BE49-F238E27FC236}">
                <a16:creationId xmlns:a16="http://schemas.microsoft.com/office/drawing/2014/main" id="{FF1B318A-2111-4690-82EC-55041D526EE2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3762870" y="3155369"/>
            <a:ext cx="228600" cy="254000"/>
          </a:xfrm>
          <a:prstGeom prst="diamond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OTLSHAPE_M_fe64c7dbb1984c72a490d9dc00130d34_Shape">
            <a:extLst>
              <a:ext uri="{FF2B5EF4-FFF2-40B4-BE49-F238E27FC236}">
                <a16:creationId xmlns:a16="http://schemas.microsoft.com/office/drawing/2014/main" id="{3B70BCBE-3C10-4231-B47E-EC1030401D2C}"/>
              </a:ext>
            </a:extLst>
          </p:cNvPr>
          <p:cNvSpPr/>
          <p:nvPr>
            <p:custDataLst>
              <p:tags r:id="rId75"/>
            </p:custDataLst>
          </p:nvPr>
        </p:nvSpPr>
        <p:spPr>
          <a:xfrm>
            <a:off x="5348865" y="3409369"/>
            <a:ext cx="228600" cy="254000"/>
          </a:xfrm>
          <a:prstGeom prst="diamond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OTLSHAPE_M_fe64c7dbb1984c72a490d9dc00130d34_Title">
            <a:extLst>
              <a:ext uri="{FF2B5EF4-FFF2-40B4-BE49-F238E27FC236}">
                <a16:creationId xmlns:a16="http://schemas.microsoft.com/office/drawing/2014/main" id="{841247BD-1175-4742-8072-D24881ED99B3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5690086" y="3458004"/>
            <a:ext cx="152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100" b="1" spc="-22" dirty="0">
                <a:solidFill>
                  <a:schemeClr val="dk1"/>
                </a:solidFill>
                <a:latin typeface="Calibri" panose="020F0502020204030204" pitchFamily="34" charset="0"/>
              </a:rPr>
              <a:t>R5</a:t>
            </a:r>
          </a:p>
        </p:txBody>
      </p:sp>
      <p:sp>
        <p:nvSpPr>
          <p:cNvPr id="107" name="OTLSHAPE_M_fe64c7dbb1984c72a490d9dc00130d34_Date">
            <a:extLst>
              <a:ext uri="{FF2B5EF4-FFF2-40B4-BE49-F238E27FC236}">
                <a16:creationId xmlns:a16="http://schemas.microsoft.com/office/drawing/2014/main" id="{213EFBC6-0644-4693-9D7F-9985A3D96E6F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4865046" y="3450257"/>
            <a:ext cx="46434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May 12</a:t>
            </a:r>
          </a:p>
        </p:txBody>
      </p:sp>
      <p:sp>
        <p:nvSpPr>
          <p:cNvPr id="108" name="OTLSHAPE_M_fe64c7dbb1984c72a490d9dc00130d34_Shape">
            <a:extLst>
              <a:ext uri="{FF2B5EF4-FFF2-40B4-BE49-F238E27FC236}">
                <a16:creationId xmlns:a16="http://schemas.microsoft.com/office/drawing/2014/main" id="{E6F689DF-A9A8-4206-94B2-C14F34C4CFFE}"/>
              </a:ext>
            </a:extLst>
          </p:cNvPr>
          <p:cNvSpPr/>
          <p:nvPr>
            <p:custDataLst>
              <p:tags r:id="rId78"/>
            </p:custDataLst>
          </p:nvPr>
        </p:nvSpPr>
        <p:spPr>
          <a:xfrm>
            <a:off x="6587200" y="3655492"/>
            <a:ext cx="228600" cy="254000"/>
          </a:xfrm>
          <a:prstGeom prst="diamond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OTLSHAPE_M_fe64c7dbb1984c72a490d9dc00130d34_Date">
            <a:extLst>
              <a:ext uri="{FF2B5EF4-FFF2-40B4-BE49-F238E27FC236}">
                <a16:creationId xmlns:a16="http://schemas.microsoft.com/office/drawing/2014/main" id="{28202EAB-7849-41D3-A718-BE0DA0D7218E}"/>
              </a:ext>
            </a:extLst>
          </p:cNvPr>
          <p:cNvSpPr txBox="1"/>
          <p:nvPr>
            <p:custDataLst>
              <p:tags r:id="rId79"/>
            </p:custDataLst>
          </p:nvPr>
        </p:nvSpPr>
        <p:spPr>
          <a:xfrm>
            <a:off x="6038356" y="3705548"/>
            <a:ext cx="46434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May 22</a:t>
            </a:r>
          </a:p>
        </p:txBody>
      </p:sp>
      <p:sp>
        <p:nvSpPr>
          <p:cNvPr id="110" name="OTLSHAPE_M_fe64c7dbb1984c72a490d9dc00130d34_Title">
            <a:extLst>
              <a:ext uri="{FF2B5EF4-FFF2-40B4-BE49-F238E27FC236}">
                <a16:creationId xmlns:a16="http://schemas.microsoft.com/office/drawing/2014/main" id="{5AB1BBD6-329F-432F-8AC0-91EBD64329B6}"/>
              </a:ext>
            </a:extLst>
          </p:cNvPr>
          <p:cNvSpPr txBox="1"/>
          <p:nvPr>
            <p:custDataLst>
              <p:tags r:id="rId80"/>
            </p:custDataLst>
          </p:nvPr>
        </p:nvSpPr>
        <p:spPr>
          <a:xfrm>
            <a:off x="6890582" y="3687630"/>
            <a:ext cx="152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100" b="1" spc="-22" dirty="0">
                <a:solidFill>
                  <a:schemeClr val="dk1"/>
                </a:solidFill>
                <a:latin typeface="Calibri" panose="020F0502020204030204" pitchFamily="34" charset="0"/>
              </a:rPr>
              <a:t>R6</a:t>
            </a:r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2945CD25-3740-49D2-AF7E-EE9677E93AB8}"/>
              </a:ext>
            </a:extLst>
          </p:cNvPr>
          <p:cNvCxnSpPr>
            <a:cxnSpLocks/>
          </p:cNvCxnSpPr>
          <p:nvPr/>
        </p:nvCxnSpPr>
        <p:spPr>
          <a:xfrm>
            <a:off x="4306585" y="2817544"/>
            <a:ext cx="6962" cy="3404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43C37974-AACC-4181-960B-0C6C1921668F}"/>
              </a:ext>
            </a:extLst>
          </p:cNvPr>
          <p:cNvCxnSpPr>
            <a:cxnSpLocks/>
            <a:stCxn id="47" idx="0"/>
          </p:cNvCxnSpPr>
          <p:nvPr/>
        </p:nvCxnSpPr>
        <p:spPr>
          <a:xfrm flipH="1">
            <a:off x="2595155" y="2157657"/>
            <a:ext cx="2252" cy="4106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ABAB313F-D7D7-4763-B916-99490D6CC0A6}"/>
              </a:ext>
            </a:extLst>
          </p:cNvPr>
          <p:cNvCxnSpPr>
            <a:cxnSpLocks/>
          </p:cNvCxnSpPr>
          <p:nvPr/>
        </p:nvCxnSpPr>
        <p:spPr>
          <a:xfrm>
            <a:off x="6113946" y="2877367"/>
            <a:ext cx="21707" cy="3478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2D23DEAB-7365-42A4-B7BC-2B3C057EC738}"/>
              </a:ext>
            </a:extLst>
          </p:cNvPr>
          <p:cNvCxnSpPr>
            <a:cxnSpLocks/>
          </p:cNvCxnSpPr>
          <p:nvPr/>
        </p:nvCxnSpPr>
        <p:spPr>
          <a:xfrm>
            <a:off x="7875064" y="2678114"/>
            <a:ext cx="19431" cy="3709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TLSHAPE_M_fe64c7dbb1984c72a490d9dc00130d34_Shape">
            <a:extLst>
              <a:ext uri="{FF2B5EF4-FFF2-40B4-BE49-F238E27FC236}">
                <a16:creationId xmlns:a16="http://schemas.microsoft.com/office/drawing/2014/main" id="{C2207522-8C62-4C0C-A568-80D7A7676DB3}"/>
              </a:ext>
            </a:extLst>
          </p:cNvPr>
          <p:cNvSpPr/>
          <p:nvPr>
            <p:custDataLst>
              <p:tags r:id="rId81"/>
            </p:custDataLst>
          </p:nvPr>
        </p:nvSpPr>
        <p:spPr>
          <a:xfrm>
            <a:off x="7622047" y="4189953"/>
            <a:ext cx="228600" cy="254000"/>
          </a:xfrm>
          <a:prstGeom prst="diamond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OTLSHAPE_M_fe64c7dbb1984c72a490d9dc00130d34_Title">
            <a:extLst>
              <a:ext uri="{FF2B5EF4-FFF2-40B4-BE49-F238E27FC236}">
                <a16:creationId xmlns:a16="http://schemas.microsoft.com/office/drawing/2014/main" id="{99B48F04-C984-45DF-A7BA-F29016B54431}"/>
              </a:ext>
            </a:extLst>
          </p:cNvPr>
          <p:cNvSpPr txBox="1"/>
          <p:nvPr>
            <p:custDataLst>
              <p:tags r:id="rId82"/>
            </p:custDataLst>
          </p:nvPr>
        </p:nvSpPr>
        <p:spPr>
          <a:xfrm>
            <a:off x="7936429" y="4212041"/>
            <a:ext cx="152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100" b="1" spc="-22" dirty="0">
                <a:solidFill>
                  <a:schemeClr val="dk1"/>
                </a:solidFill>
                <a:latin typeface="Calibri" panose="020F0502020204030204" pitchFamily="34" charset="0"/>
              </a:rPr>
              <a:t>R7</a:t>
            </a:r>
          </a:p>
        </p:txBody>
      </p:sp>
      <p:sp>
        <p:nvSpPr>
          <p:cNvPr id="125" name="OTLSHAPE_M_fe64c7dbb1984c72a490d9dc00130d34_Date">
            <a:extLst>
              <a:ext uri="{FF2B5EF4-FFF2-40B4-BE49-F238E27FC236}">
                <a16:creationId xmlns:a16="http://schemas.microsoft.com/office/drawing/2014/main" id="{D912791A-A45D-4F32-AB9B-5027CE3626F5}"/>
              </a:ext>
            </a:extLst>
          </p:cNvPr>
          <p:cNvSpPr txBox="1"/>
          <p:nvPr>
            <p:custDataLst>
              <p:tags r:id="rId83"/>
            </p:custDataLst>
          </p:nvPr>
        </p:nvSpPr>
        <p:spPr>
          <a:xfrm>
            <a:off x="7126945" y="4226729"/>
            <a:ext cx="46434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fr-FR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May 30</a:t>
            </a:r>
          </a:p>
        </p:txBody>
      </p: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26297896-F0B5-40E4-988A-A3F1D5D99764}"/>
              </a:ext>
            </a:extLst>
          </p:cNvPr>
          <p:cNvCxnSpPr>
            <a:cxnSpLocks/>
          </p:cNvCxnSpPr>
          <p:nvPr/>
        </p:nvCxnSpPr>
        <p:spPr>
          <a:xfrm>
            <a:off x="837480" y="1629706"/>
            <a:ext cx="25204" cy="455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 : en angle 151">
            <a:extLst>
              <a:ext uri="{FF2B5EF4-FFF2-40B4-BE49-F238E27FC236}">
                <a16:creationId xmlns:a16="http://schemas.microsoft.com/office/drawing/2014/main" id="{F332AF13-4AE6-4465-B2E1-D021B29264B8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 flipH="1">
            <a:off x="1738006" y="1723137"/>
            <a:ext cx="56236" cy="486564"/>
          </a:xfrm>
          <a:prstGeom prst="bentConnector5">
            <a:avLst>
              <a:gd name="adj1" fmla="val -27100"/>
              <a:gd name="adj2" fmla="val 17767"/>
              <a:gd name="adj3" fmla="val 2716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Connecteur : en angle 179">
            <a:extLst>
              <a:ext uri="{FF2B5EF4-FFF2-40B4-BE49-F238E27FC236}">
                <a16:creationId xmlns:a16="http://schemas.microsoft.com/office/drawing/2014/main" id="{02FBA7EB-2A70-46E9-A28D-75C5A86998A7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 flipH="1">
            <a:off x="3455523" y="2209701"/>
            <a:ext cx="1285" cy="667875"/>
          </a:xfrm>
          <a:prstGeom prst="bentConnector5">
            <a:avLst>
              <a:gd name="adj1" fmla="val -17789883"/>
              <a:gd name="adj2" fmla="val 50000"/>
              <a:gd name="adj3" fmla="val 178898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onnecteur droit 232">
            <a:extLst>
              <a:ext uri="{FF2B5EF4-FFF2-40B4-BE49-F238E27FC236}">
                <a16:creationId xmlns:a16="http://schemas.microsoft.com/office/drawing/2014/main" id="{3C92669A-F845-4B7E-ADB8-2CBFE2351742}"/>
              </a:ext>
            </a:extLst>
          </p:cNvPr>
          <p:cNvCxnSpPr>
            <a:cxnSpLocks/>
          </p:cNvCxnSpPr>
          <p:nvPr/>
        </p:nvCxnSpPr>
        <p:spPr>
          <a:xfrm>
            <a:off x="7878446" y="2877367"/>
            <a:ext cx="42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Connecteur droit 253">
            <a:extLst>
              <a:ext uri="{FF2B5EF4-FFF2-40B4-BE49-F238E27FC236}">
                <a16:creationId xmlns:a16="http://schemas.microsoft.com/office/drawing/2014/main" id="{8E0E21E1-55A5-466D-A032-3B7CFCE97378}"/>
              </a:ext>
            </a:extLst>
          </p:cNvPr>
          <p:cNvCxnSpPr>
            <a:cxnSpLocks/>
          </p:cNvCxnSpPr>
          <p:nvPr/>
        </p:nvCxnSpPr>
        <p:spPr>
          <a:xfrm>
            <a:off x="7921226" y="2871321"/>
            <a:ext cx="6744" cy="16344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Connecteur droit 257">
            <a:extLst>
              <a:ext uri="{FF2B5EF4-FFF2-40B4-BE49-F238E27FC236}">
                <a16:creationId xmlns:a16="http://schemas.microsoft.com/office/drawing/2014/main" id="{F7E29C60-D6C4-49C1-B85B-0D3DD08007AE}"/>
              </a:ext>
            </a:extLst>
          </p:cNvPr>
          <p:cNvCxnSpPr>
            <a:cxnSpLocks/>
          </p:cNvCxnSpPr>
          <p:nvPr/>
        </p:nvCxnSpPr>
        <p:spPr>
          <a:xfrm flipH="1">
            <a:off x="7769193" y="4505762"/>
            <a:ext cx="15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Connecteur droit 262">
            <a:extLst>
              <a:ext uri="{FF2B5EF4-FFF2-40B4-BE49-F238E27FC236}">
                <a16:creationId xmlns:a16="http://schemas.microsoft.com/office/drawing/2014/main" id="{CACCA373-9CA4-46B7-94D9-C5BB1830E7F7}"/>
              </a:ext>
            </a:extLst>
          </p:cNvPr>
          <p:cNvCxnSpPr>
            <a:cxnSpLocks/>
          </p:cNvCxnSpPr>
          <p:nvPr/>
        </p:nvCxnSpPr>
        <p:spPr>
          <a:xfrm flipV="1">
            <a:off x="7769193" y="4507240"/>
            <a:ext cx="0" cy="902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Connecteur droit avec flèche 267">
            <a:extLst>
              <a:ext uri="{FF2B5EF4-FFF2-40B4-BE49-F238E27FC236}">
                <a16:creationId xmlns:a16="http://schemas.microsoft.com/office/drawing/2014/main" id="{9C59EF22-4EDD-40B8-9FE7-259303C3FD6C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769193" y="4592903"/>
            <a:ext cx="125302" cy="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Connecteur droit 278">
            <a:extLst>
              <a:ext uri="{FF2B5EF4-FFF2-40B4-BE49-F238E27FC236}">
                <a16:creationId xmlns:a16="http://schemas.microsoft.com/office/drawing/2014/main" id="{A2C0BD60-9DBF-4E3E-B79A-02A9C3253EC9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8046895" y="4592903"/>
            <a:ext cx="857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Connecteur droit 282">
            <a:extLst>
              <a:ext uri="{FF2B5EF4-FFF2-40B4-BE49-F238E27FC236}">
                <a16:creationId xmlns:a16="http://schemas.microsoft.com/office/drawing/2014/main" id="{506B1975-ADE2-4E7D-B41E-573DA4D0B8BB}"/>
              </a:ext>
            </a:extLst>
          </p:cNvPr>
          <p:cNvCxnSpPr>
            <a:cxnSpLocks/>
          </p:cNvCxnSpPr>
          <p:nvPr/>
        </p:nvCxnSpPr>
        <p:spPr>
          <a:xfrm>
            <a:off x="8132677" y="4592903"/>
            <a:ext cx="0" cy="289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Connecteur droit 285">
            <a:extLst>
              <a:ext uri="{FF2B5EF4-FFF2-40B4-BE49-F238E27FC236}">
                <a16:creationId xmlns:a16="http://schemas.microsoft.com/office/drawing/2014/main" id="{087FD49F-5827-4BF5-A3BB-C453014B9489}"/>
              </a:ext>
            </a:extLst>
          </p:cNvPr>
          <p:cNvCxnSpPr>
            <a:cxnSpLocks/>
          </p:cNvCxnSpPr>
          <p:nvPr/>
        </p:nvCxnSpPr>
        <p:spPr>
          <a:xfrm>
            <a:off x="7900910" y="4882767"/>
            <a:ext cx="2317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Connecteur droit 287">
            <a:extLst>
              <a:ext uri="{FF2B5EF4-FFF2-40B4-BE49-F238E27FC236}">
                <a16:creationId xmlns:a16="http://schemas.microsoft.com/office/drawing/2014/main" id="{96BF4DD0-9D6D-4569-8022-6C339C7DCD84}"/>
              </a:ext>
            </a:extLst>
          </p:cNvPr>
          <p:cNvCxnSpPr>
            <a:cxnSpLocks/>
          </p:cNvCxnSpPr>
          <p:nvPr/>
        </p:nvCxnSpPr>
        <p:spPr>
          <a:xfrm flipH="1" flipV="1">
            <a:off x="7900910" y="4879419"/>
            <a:ext cx="3800" cy="165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Connecteur droit avec flèche 290">
            <a:extLst>
              <a:ext uri="{FF2B5EF4-FFF2-40B4-BE49-F238E27FC236}">
                <a16:creationId xmlns:a16="http://schemas.microsoft.com/office/drawing/2014/main" id="{9219AA85-31DA-4FD9-A448-147F501A0799}"/>
              </a:ext>
            </a:extLst>
          </p:cNvPr>
          <p:cNvCxnSpPr>
            <a:cxnSpLocks/>
          </p:cNvCxnSpPr>
          <p:nvPr/>
        </p:nvCxnSpPr>
        <p:spPr>
          <a:xfrm>
            <a:off x="7900910" y="5043275"/>
            <a:ext cx="133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8">
            <a:extLst>
              <a:ext uri="{FF2B5EF4-FFF2-40B4-BE49-F238E27FC236}">
                <a16:creationId xmlns:a16="http://schemas.microsoft.com/office/drawing/2014/main" id="{EA45DFBC-248E-4962-BDA9-5D2C3E1CDB87}"/>
              </a:ext>
            </a:extLst>
          </p:cNvPr>
          <p:cNvSpPr txBox="1"/>
          <p:nvPr/>
        </p:nvSpPr>
        <p:spPr>
          <a:xfrm>
            <a:off x="4882412" y="1563618"/>
            <a:ext cx="2427176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033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fr-FR" sz="2800" dirty="0"/>
              <a:t> Planification</a:t>
            </a:r>
          </a:p>
        </p:txBody>
      </p:sp>
      <p:pic>
        <p:nvPicPr>
          <p:cNvPr id="126" name="Image 125">
            <a:extLst>
              <a:ext uri="{FF2B5EF4-FFF2-40B4-BE49-F238E27FC236}">
                <a16:creationId xmlns:a16="http://schemas.microsoft.com/office/drawing/2014/main" id="{C5665F54-42A5-4834-BD99-3E9E652C33F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39" y="1169867"/>
            <a:ext cx="900000" cy="900000"/>
          </a:xfrm>
          <a:prstGeom prst="rect">
            <a:avLst/>
          </a:prstGeom>
        </p:spPr>
      </p:pic>
      <p:sp>
        <p:nvSpPr>
          <p:cNvPr id="133" name="TextBox 17">
            <a:extLst>
              <a:ext uri="{FF2B5EF4-FFF2-40B4-BE49-F238E27FC236}">
                <a16:creationId xmlns:a16="http://schemas.microsoft.com/office/drawing/2014/main" id="{40F8BD18-EE63-4673-A5AA-223C590BA387}"/>
              </a:ext>
            </a:extLst>
          </p:cNvPr>
          <p:cNvSpPr txBox="1"/>
          <p:nvPr/>
        </p:nvSpPr>
        <p:spPr>
          <a:xfrm>
            <a:off x="3749767" y="42313"/>
            <a:ext cx="4692466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Management du projet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FF74C15A-9B71-41DE-97C6-BB44DF17A895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51" y="186084"/>
            <a:ext cx="867935" cy="867935"/>
          </a:xfrm>
          <a:prstGeom prst="rect">
            <a:avLst/>
          </a:prstGeom>
        </p:spPr>
      </p:pic>
      <p:sp>
        <p:nvSpPr>
          <p:cNvPr id="118" name="ZoneTexte 117">
            <a:extLst>
              <a:ext uri="{FF2B5EF4-FFF2-40B4-BE49-F238E27FC236}">
                <a16:creationId xmlns:a16="http://schemas.microsoft.com/office/drawing/2014/main" id="{912D809A-1D01-45F2-B680-5659A16586A8}"/>
              </a:ext>
            </a:extLst>
          </p:cNvPr>
          <p:cNvSpPr txBox="1"/>
          <p:nvPr/>
        </p:nvSpPr>
        <p:spPr>
          <a:xfrm>
            <a:off x="11284717" y="644832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16/20</a:t>
            </a:r>
          </a:p>
        </p:txBody>
      </p:sp>
      <p:pic>
        <p:nvPicPr>
          <p:cNvPr id="142" name="Image 141">
            <a:extLst>
              <a:ext uri="{FF2B5EF4-FFF2-40B4-BE49-F238E27FC236}">
                <a16:creationId xmlns:a16="http://schemas.microsoft.com/office/drawing/2014/main" id="{8F6C5BB1-C675-4C15-914B-6A6C4E3B858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2817544"/>
            <a:ext cx="432000" cy="432000"/>
          </a:xfrm>
          <a:prstGeom prst="rect">
            <a:avLst/>
          </a:prstGeom>
        </p:spPr>
      </p:pic>
      <p:pic>
        <p:nvPicPr>
          <p:cNvPr id="143" name="Image 142">
            <a:extLst>
              <a:ext uri="{FF2B5EF4-FFF2-40B4-BE49-F238E27FC236}">
                <a16:creationId xmlns:a16="http://schemas.microsoft.com/office/drawing/2014/main" id="{174C4360-3EE1-4F3A-B353-9C26E58FC50F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2379804"/>
            <a:ext cx="432000" cy="432000"/>
          </a:xfrm>
          <a:prstGeom prst="rect">
            <a:avLst/>
          </a:prstGeom>
        </p:spPr>
      </p:pic>
      <p:pic>
        <p:nvPicPr>
          <p:cNvPr id="145" name="Image 144">
            <a:extLst>
              <a:ext uri="{FF2B5EF4-FFF2-40B4-BE49-F238E27FC236}">
                <a16:creationId xmlns:a16="http://schemas.microsoft.com/office/drawing/2014/main" id="{831F341D-5F5B-47C6-9490-38908932F25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1510064"/>
            <a:ext cx="432000" cy="432000"/>
          </a:xfrm>
          <a:prstGeom prst="rect">
            <a:avLst/>
          </a:prstGeom>
        </p:spPr>
      </p:pic>
      <p:sp>
        <p:nvSpPr>
          <p:cNvPr id="147" name="Organigramme : Connecteur 146">
            <a:extLst>
              <a:ext uri="{FF2B5EF4-FFF2-40B4-BE49-F238E27FC236}">
                <a16:creationId xmlns:a16="http://schemas.microsoft.com/office/drawing/2014/main" id="{CC5762D0-8D0B-463D-8C76-D8ECEC02402A}"/>
              </a:ext>
            </a:extLst>
          </p:cNvPr>
          <p:cNvSpPr/>
          <p:nvPr/>
        </p:nvSpPr>
        <p:spPr>
          <a:xfrm>
            <a:off x="11636071" y="2052934"/>
            <a:ext cx="216000" cy="216000"/>
          </a:xfrm>
          <a:prstGeom prst="flowChartConnector">
            <a:avLst/>
          </a:prstGeom>
          <a:gradFill flip="none" rotWithShape="1">
            <a:gsLst>
              <a:gs pos="0">
                <a:srgbClr val="32CCCC">
                  <a:shade val="30000"/>
                  <a:satMod val="115000"/>
                </a:srgbClr>
              </a:gs>
              <a:gs pos="50000">
                <a:srgbClr val="32CCCC">
                  <a:shade val="67500"/>
                  <a:satMod val="115000"/>
                </a:srgbClr>
              </a:gs>
              <a:gs pos="100000">
                <a:srgbClr val="32CCCC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solidFill>
              <a:srgbClr val="32CCCC"/>
            </a:solidFill>
          </a:ln>
          <a:effectLst>
            <a:glow rad="63500">
              <a:srgbClr val="32CCCC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49" name="Picture 7">
            <a:extLst>
              <a:ext uri="{FF2B5EF4-FFF2-40B4-BE49-F238E27FC236}">
                <a16:creationId xmlns:a16="http://schemas.microsoft.com/office/drawing/2014/main" id="{4E249531-DF3A-469E-AFDA-3771A1AF6E79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rcRect/>
          <a:stretch>
            <a:fillRect/>
          </a:stretch>
        </p:blipFill>
        <p:spPr>
          <a:xfrm>
            <a:off x="10911540" y="6724886"/>
            <a:ext cx="1286824" cy="254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A94F667-4746-44EA-AEF2-D47E47258B2B}"/>
              </a:ext>
            </a:extLst>
          </p:cNvPr>
          <p:cNvSpPr txBox="1"/>
          <p:nvPr/>
        </p:nvSpPr>
        <p:spPr>
          <a:xfrm>
            <a:off x="4637676" y="6387316"/>
            <a:ext cx="280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Diagramme de Gantt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69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LSHAPE_TB_00000000000000000000000000000000_LeftEndCaps" hidden="1">
            <a:extLst>
              <a:ext uri="{FF2B5EF4-FFF2-40B4-BE49-F238E27FC236}">
                <a16:creationId xmlns:a16="http://schemas.microsoft.com/office/drawing/2014/main" id="{F06F8B66-5D1A-467F-94B9-77EA515801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221339" y="12700"/>
            <a:ext cx="46990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>
                <a:solidFill>
                  <a:schemeClr val="accent2"/>
                </a:solidFill>
                <a:latin typeface="Calibri" panose="020F0502020204030204" pitchFamily="34" charset="0"/>
              </a:rPr>
              <a:t>2023</a:t>
            </a:r>
          </a:p>
        </p:txBody>
      </p:sp>
      <p:sp>
        <p:nvSpPr>
          <p:cNvPr id="142" name="TextBox 17">
            <a:extLst>
              <a:ext uri="{FF2B5EF4-FFF2-40B4-BE49-F238E27FC236}">
                <a16:creationId xmlns:a16="http://schemas.microsoft.com/office/drawing/2014/main" id="{63A81AAF-9479-4CA6-AC2C-7F387865E310}"/>
              </a:ext>
            </a:extLst>
          </p:cNvPr>
          <p:cNvSpPr txBox="1"/>
          <p:nvPr/>
        </p:nvSpPr>
        <p:spPr>
          <a:xfrm>
            <a:off x="3749767" y="42313"/>
            <a:ext cx="4692466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Management de projet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143" name="Image 142">
            <a:extLst>
              <a:ext uri="{FF2B5EF4-FFF2-40B4-BE49-F238E27FC236}">
                <a16:creationId xmlns:a16="http://schemas.microsoft.com/office/drawing/2014/main" id="{D2A37FAF-2656-4F8F-8EE3-077B112AE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51" y="186084"/>
            <a:ext cx="867935" cy="867935"/>
          </a:xfrm>
          <a:prstGeom prst="rect">
            <a:avLst/>
          </a:prstGeom>
        </p:spPr>
      </p:pic>
      <p:sp>
        <p:nvSpPr>
          <p:cNvPr id="295" name="OTLSHAPE_TB_00000000000000000000000000000000_RightEndCaps" hidden="1">
            <a:extLst>
              <a:ext uri="{FF2B5EF4-FFF2-40B4-BE49-F238E27FC236}">
                <a16:creationId xmlns:a16="http://schemas.microsoft.com/office/drawing/2014/main" id="{ACB8C69E-A28C-46A4-AEF9-9698C9D94BE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221339" y="12700"/>
            <a:ext cx="46990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>
                <a:solidFill>
                  <a:schemeClr val="accent2"/>
                </a:solidFill>
                <a:latin typeface="Calibri" panose="020F0502020204030204" pitchFamily="34" charset="0"/>
              </a:rPr>
              <a:t>2023</a:t>
            </a:r>
          </a:p>
        </p:txBody>
      </p:sp>
      <p:sp>
        <p:nvSpPr>
          <p:cNvPr id="297" name="OTLSHAPE_TB_00000000000000000000000000000000_ElapsedTime" hidden="1">
            <a:extLst>
              <a:ext uri="{FF2B5EF4-FFF2-40B4-BE49-F238E27FC236}">
                <a16:creationId xmlns:a16="http://schemas.microsoft.com/office/drawing/2014/main" id="{596DB47B-1BA8-40AC-B9F5-B1C24D1672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4465" y="5593327"/>
            <a:ext cx="0" cy="0"/>
          </a:xfrm>
          <a:prstGeom prst="round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OTLSHAPE_TB_00000000000000000000000000000000_TodayMarkerShape" hidden="1">
            <a:extLst>
              <a:ext uri="{FF2B5EF4-FFF2-40B4-BE49-F238E27FC236}">
                <a16:creationId xmlns:a16="http://schemas.microsoft.com/office/drawing/2014/main" id="{7690CDF6-5577-43A7-9B83-E8978482749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520918" y="5847327"/>
            <a:ext cx="76200" cy="84667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9" name="OTLSHAPE_TB_00000000000000000000000000000000_TodayMarkerText" hidden="1">
            <a:extLst>
              <a:ext uri="{FF2B5EF4-FFF2-40B4-BE49-F238E27FC236}">
                <a16:creationId xmlns:a16="http://schemas.microsoft.com/office/drawing/2014/main" id="{51FE844A-B8B8-4070-8D4B-2E1872AD20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-168984" y="58866"/>
            <a:ext cx="363369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sz="120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256F7E-5638-426B-AF8A-27B179A15A27}"/>
              </a:ext>
            </a:extLst>
          </p:cNvPr>
          <p:cNvSpPr/>
          <p:nvPr/>
        </p:nvSpPr>
        <p:spPr>
          <a:xfrm>
            <a:off x="995025" y="6958821"/>
            <a:ext cx="405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latin typeface="Söhne"/>
              </a:rPr>
              <a:t>Front-end</a:t>
            </a:r>
            <a:r>
              <a:rPr lang="fr-FR" dirty="0">
                <a:latin typeface="Söhne"/>
              </a:rPr>
              <a:t> : HTML, CSS, Bootstrap, jQuery</a:t>
            </a:r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A7E2C9-29FE-4F1B-8428-FC10B9DFBDE7}"/>
              </a:ext>
            </a:extLst>
          </p:cNvPr>
          <p:cNvSpPr/>
          <p:nvPr/>
        </p:nvSpPr>
        <p:spPr>
          <a:xfrm>
            <a:off x="1018494" y="7270298"/>
            <a:ext cx="5191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öhne"/>
              </a:rPr>
              <a:t>Back-end : JS, MySQL, phpMyAdmin, Laravel, </a:t>
            </a:r>
            <a:r>
              <a:rPr lang="en-US" dirty="0" err="1">
                <a:latin typeface="Söhne"/>
              </a:rPr>
              <a:t>Laragon</a:t>
            </a:r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442A43-E5B1-4CD0-9F00-AF7BD28F0183}"/>
              </a:ext>
            </a:extLst>
          </p:cNvPr>
          <p:cNvSpPr/>
          <p:nvPr/>
        </p:nvSpPr>
        <p:spPr>
          <a:xfrm>
            <a:off x="1018494" y="773251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Söhne"/>
              </a:rPr>
              <a:t>Outils de développement :</a:t>
            </a:r>
          </a:p>
          <a:p>
            <a:r>
              <a:rPr lang="fr-FR" dirty="0">
                <a:latin typeface="Söhne"/>
              </a:rPr>
              <a:t>Visual Studio Code (éditeur de code)</a:t>
            </a:r>
          </a:p>
          <a:p>
            <a:r>
              <a:rPr lang="fr-FR" dirty="0" err="1">
                <a:latin typeface="Söhne"/>
              </a:rPr>
              <a:t>Astah</a:t>
            </a:r>
            <a:r>
              <a:rPr lang="fr-FR" dirty="0">
                <a:latin typeface="Söhne"/>
              </a:rPr>
              <a:t> UML (outil de modélisation UML)</a:t>
            </a:r>
          </a:p>
          <a:p>
            <a:r>
              <a:rPr lang="fr-FR" dirty="0" err="1">
                <a:latin typeface="Söhne"/>
              </a:rPr>
              <a:t>AnalyseSI</a:t>
            </a:r>
            <a:r>
              <a:rPr lang="fr-FR" dirty="0">
                <a:latin typeface="Söhne"/>
              </a:rPr>
              <a:t> (outil d'analyse et de modélisation de données)</a:t>
            </a:r>
          </a:p>
          <a:p>
            <a:r>
              <a:rPr lang="fr-FR" dirty="0" err="1">
                <a:latin typeface="Söhne"/>
              </a:rPr>
              <a:t>Figma</a:t>
            </a:r>
            <a:r>
              <a:rPr lang="fr-FR" dirty="0">
                <a:latin typeface="Söhne"/>
              </a:rPr>
              <a:t> (outil de conception d'interface utilisateur)</a:t>
            </a:r>
          </a:p>
          <a:p>
            <a:r>
              <a:rPr lang="fr-FR" dirty="0" err="1">
                <a:latin typeface="Söhne"/>
              </a:rPr>
              <a:t>Bizagi</a:t>
            </a:r>
            <a:r>
              <a:rPr lang="fr-FR" dirty="0">
                <a:latin typeface="Söhne"/>
              </a:rPr>
              <a:t> (outil de modélisation de processus d'affaires)</a:t>
            </a:r>
            <a:endParaRPr lang="fr-FR" b="0" i="0" dirty="0">
              <a:effectLst/>
              <a:latin typeface="Söhne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3B4A4FF-8542-464C-A19D-E75CA5559367}"/>
              </a:ext>
            </a:extLst>
          </p:cNvPr>
          <p:cNvSpPr txBox="1"/>
          <p:nvPr/>
        </p:nvSpPr>
        <p:spPr>
          <a:xfrm>
            <a:off x="11252399" y="62575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17/20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867902A-9544-4DAC-87F1-0F372A70A4B8}"/>
              </a:ext>
            </a:extLst>
          </p:cNvPr>
          <p:cNvSpPr txBox="1"/>
          <p:nvPr/>
        </p:nvSpPr>
        <p:spPr>
          <a:xfrm>
            <a:off x="1014739" y="9486837"/>
            <a:ext cx="220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 BPMN , UML</a:t>
            </a:r>
          </a:p>
          <a:p>
            <a:r>
              <a:rPr lang="fr-FR" dirty="0"/>
              <a:t>Méthode : merise  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04DEF743-EF7D-4009-BE4B-2E3AFBEBCBC2}"/>
              </a:ext>
            </a:extLst>
          </p:cNvPr>
          <p:cNvSpPr txBox="1"/>
          <p:nvPr/>
        </p:nvSpPr>
        <p:spPr>
          <a:xfrm>
            <a:off x="2880966" y="1561338"/>
            <a:ext cx="7874424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033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fr-FR" sz="2800" dirty="0"/>
              <a:t>Technologie et outils de conception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0AF48B68-7A25-4C2C-977C-2C57969383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79" y="1135462"/>
            <a:ext cx="900000" cy="900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E93C6E3-2678-49EE-B2CB-129BBC119473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10982" r="4635" b="9651"/>
          <a:stretch/>
        </p:blipFill>
        <p:spPr bwMode="auto">
          <a:xfrm>
            <a:off x="241495" y="2537280"/>
            <a:ext cx="2138680" cy="1092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1370615-4040-429E-BCC7-DFB59EF3C76B}"/>
              </a:ext>
            </a:extLst>
          </p:cNvPr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t="20531" r="5028" b="20773"/>
          <a:stretch/>
        </p:blipFill>
        <p:spPr bwMode="auto">
          <a:xfrm>
            <a:off x="3021958" y="2387304"/>
            <a:ext cx="2629535" cy="13398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9A14FF2-A061-4B11-8D7B-D7976C12F144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06" y="2222409"/>
            <a:ext cx="2476500" cy="158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69FA4FB-B642-4211-8D34-75F3BE909D95}"/>
              </a:ext>
            </a:extLst>
          </p:cNvPr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4" t="14416" r="31030" b="12454"/>
          <a:stretch/>
        </p:blipFill>
        <p:spPr bwMode="auto">
          <a:xfrm>
            <a:off x="476504" y="4969014"/>
            <a:ext cx="1219200" cy="11341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797557B-3B2B-4513-96DD-F8AF4FFF7130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24" y="4668012"/>
            <a:ext cx="147383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47AF00A-3892-4159-8FF6-DDA381B41511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32" y="4727366"/>
            <a:ext cx="1530985" cy="140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D928B4C-31E4-4916-A3AA-C66BED2A90DF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907" y="4566858"/>
            <a:ext cx="1301750" cy="1282065"/>
          </a:xfrm>
          <a:prstGeom prst="rect">
            <a:avLst/>
          </a:prstGeom>
          <a:noFill/>
          <a:ln w="76200">
            <a:noFill/>
          </a:ln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F9E5871-30A0-4D1F-9372-ED846D1316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2817544"/>
            <a:ext cx="432000" cy="4320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B560451-C266-4EEC-9A77-E12315859F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1510064"/>
            <a:ext cx="432000" cy="4320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839A9AF-5B39-4DBD-A6DB-38FC70DAF3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1944934"/>
            <a:ext cx="432000" cy="432000"/>
          </a:xfrm>
          <a:prstGeom prst="rect">
            <a:avLst/>
          </a:prstGeom>
        </p:spPr>
      </p:pic>
      <p:sp>
        <p:nvSpPr>
          <p:cNvPr id="36" name="Organigramme : Connecteur 35">
            <a:extLst>
              <a:ext uri="{FF2B5EF4-FFF2-40B4-BE49-F238E27FC236}">
                <a16:creationId xmlns:a16="http://schemas.microsoft.com/office/drawing/2014/main" id="{FDD4F1A2-8B7D-4270-B213-52DF53D82101}"/>
              </a:ext>
            </a:extLst>
          </p:cNvPr>
          <p:cNvSpPr/>
          <p:nvPr/>
        </p:nvSpPr>
        <p:spPr>
          <a:xfrm>
            <a:off x="11636071" y="2474806"/>
            <a:ext cx="216000" cy="216000"/>
          </a:xfrm>
          <a:prstGeom prst="flowChartConnector">
            <a:avLst/>
          </a:prstGeom>
          <a:gradFill flip="none" rotWithShape="1">
            <a:gsLst>
              <a:gs pos="0">
                <a:srgbClr val="32CCCC">
                  <a:shade val="30000"/>
                  <a:satMod val="115000"/>
                </a:srgbClr>
              </a:gs>
              <a:gs pos="50000">
                <a:srgbClr val="32CCCC">
                  <a:shade val="67500"/>
                  <a:satMod val="115000"/>
                </a:srgbClr>
              </a:gs>
              <a:gs pos="100000">
                <a:srgbClr val="32CCCC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solidFill>
              <a:srgbClr val="32CCCC"/>
            </a:solidFill>
          </a:ln>
          <a:effectLst>
            <a:glow rad="63500">
              <a:srgbClr val="32CCCC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0876448-59ED-4519-8036-6E6B03EBE89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3" t="13846" r="17124" b="11600"/>
          <a:stretch/>
        </p:blipFill>
        <p:spPr>
          <a:xfrm>
            <a:off x="8553301" y="2264114"/>
            <a:ext cx="2582702" cy="1586230"/>
          </a:xfrm>
          <a:prstGeom prst="rect">
            <a:avLst/>
          </a:prstGeom>
        </p:spPr>
      </p:pic>
      <p:pic>
        <p:nvPicPr>
          <p:cNvPr id="33" name="Picture 3">
            <a:extLst>
              <a:ext uri="{FF2B5EF4-FFF2-40B4-BE49-F238E27FC236}">
                <a16:creationId xmlns:a16="http://schemas.microsoft.com/office/drawing/2014/main" id="{69B85D64-A019-4B30-9A57-91ED4AEB3E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 rot="9131761">
            <a:off x="10425672" y="5016456"/>
            <a:ext cx="3033984" cy="285145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2A56E20-83F1-47B4-B897-3A2FC8B961BE}"/>
              </a:ext>
            </a:extLst>
          </p:cNvPr>
          <p:cNvSpPr txBox="1"/>
          <p:nvPr/>
        </p:nvSpPr>
        <p:spPr>
          <a:xfrm>
            <a:off x="482702" y="6127824"/>
            <a:ext cx="120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Astah</a:t>
            </a:r>
            <a:r>
              <a:rPr lang="fr-FR" dirty="0"/>
              <a:t> UML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D9F313-5513-48DF-BBA8-0E6700C398A4}"/>
              </a:ext>
            </a:extLst>
          </p:cNvPr>
          <p:cNvSpPr txBox="1"/>
          <p:nvPr/>
        </p:nvSpPr>
        <p:spPr>
          <a:xfrm>
            <a:off x="3886484" y="6074092"/>
            <a:ext cx="7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Bizagi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036EB86-BCAA-488F-92FA-EC521B51DA34}"/>
              </a:ext>
            </a:extLst>
          </p:cNvPr>
          <p:cNvSpPr txBox="1"/>
          <p:nvPr/>
        </p:nvSpPr>
        <p:spPr>
          <a:xfrm>
            <a:off x="6754043" y="6072852"/>
            <a:ext cx="10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AnalyseSI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12E114C-F065-430F-ACAA-F126CF7A0810}"/>
              </a:ext>
            </a:extLst>
          </p:cNvPr>
          <p:cNvSpPr txBox="1"/>
          <p:nvPr/>
        </p:nvSpPr>
        <p:spPr>
          <a:xfrm>
            <a:off x="9618179" y="594315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Figma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93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LSHAPE_TB_00000000000000000000000000000000_LeftEndCaps" hidden="1">
            <a:extLst>
              <a:ext uri="{FF2B5EF4-FFF2-40B4-BE49-F238E27FC236}">
                <a16:creationId xmlns:a16="http://schemas.microsoft.com/office/drawing/2014/main" id="{F06F8B66-5D1A-467F-94B9-77EA515801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221339" y="12700"/>
            <a:ext cx="46990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>
                <a:solidFill>
                  <a:schemeClr val="accent2"/>
                </a:solidFill>
                <a:latin typeface="Calibri" panose="020F0502020204030204" pitchFamily="34" charset="0"/>
              </a:rPr>
              <a:t>2023</a:t>
            </a:r>
          </a:p>
        </p:txBody>
      </p:sp>
      <p:sp>
        <p:nvSpPr>
          <p:cNvPr id="142" name="TextBox 17">
            <a:extLst>
              <a:ext uri="{FF2B5EF4-FFF2-40B4-BE49-F238E27FC236}">
                <a16:creationId xmlns:a16="http://schemas.microsoft.com/office/drawing/2014/main" id="{63A81AAF-9479-4CA6-AC2C-7F387865E310}"/>
              </a:ext>
            </a:extLst>
          </p:cNvPr>
          <p:cNvSpPr txBox="1"/>
          <p:nvPr/>
        </p:nvSpPr>
        <p:spPr>
          <a:xfrm>
            <a:off x="3749767" y="42313"/>
            <a:ext cx="4692466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Management de projet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143" name="Image 142">
            <a:extLst>
              <a:ext uri="{FF2B5EF4-FFF2-40B4-BE49-F238E27FC236}">
                <a16:creationId xmlns:a16="http://schemas.microsoft.com/office/drawing/2014/main" id="{D2A37FAF-2656-4F8F-8EE3-077B112AE8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51" y="186084"/>
            <a:ext cx="867935" cy="867935"/>
          </a:xfrm>
          <a:prstGeom prst="rect">
            <a:avLst/>
          </a:prstGeom>
        </p:spPr>
      </p:pic>
      <p:sp>
        <p:nvSpPr>
          <p:cNvPr id="295" name="OTLSHAPE_TB_00000000000000000000000000000000_RightEndCaps" hidden="1">
            <a:extLst>
              <a:ext uri="{FF2B5EF4-FFF2-40B4-BE49-F238E27FC236}">
                <a16:creationId xmlns:a16="http://schemas.microsoft.com/office/drawing/2014/main" id="{ACB8C69E-A28C-46A4-AEF9-9698C9D94BE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221339" y="12700"/>
            <a:ext cx="46990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b="1">
                <a:solidFill>
                  <a:schemeClr val="accent2"/>
                </a:solidFill>
                <a:latin typeface="Calibri" panose="020F0502020204030204" pitchFamily="34" charset="0"/>
              </a:rPr>
              <a:t>2023</a:t>
            </a:r>
          </a:p>
        </p:txBody>
      </p:sp>
      <p:sp>
        <p:nvSpPr>
          <p:cNvPr id="297" name="OTLSHAPE_TB_00000000000000000000000000000000_ElapsedTime" hidden="1">
            <a:extLst>
              <a:ext uri="{FF2B5EF4-FFF2-40B4-BE49-F238E27FC236}">
                <a16:creationId xmlns:a16="http://schemas.microsoft.com/office/drawing/2014/main" id="{596DB47B-1BA8-40AC-B9F5-B1C24D1672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4465" y="5593327"/>
            <a:ext cx="0" cy="0"/>
          </a:xfrm>
          <a:prstGeom prst="round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OTLSHAPE_TB_00000000000000000000000000000000_TodayMarkerShape" hidden="1">
            <a:extLst>
              <a:ext uri="{FF2B5EF4-FFF2-40B4-BE49-F238E27FC236}">
                <a16:creationId xmlns:a16="http://schemas.microsoft.com/office/drawing/2014/main" id="{7690CDF6-5577-43A7-9B83-E8978482749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520918" y="5847327"/>
            <a:ext cx="76200" cy="84667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9" name="OTLSHAPE_TB_00000000000000000000000000000000_TodayMarkerText" hidden="1">
            <a:extLst>
              <a:ext uri="{FF2B5EF4-FFF2-40B4-BE49-F238E27FC236}">
                <a16:creationId xmlns:a16="http://schemas.microsoft.com/office/drawing/2014/main" id="{51FE844A-B8B8-4070-8D4B-2E1872AD20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-168984" y="58866"/>
            <a:ext cx="363369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fr-FR" sz="120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3B4A4FF-8542-464C-A19D-E75CA5559367}"/>
              </a:ext>
            </a:extLst>
          </p:cNvPr>
          <p:cNvSpPr txBox="1"/>
          <p:nvPr/>
        </p:nvSpPr>
        <p:spPr>
          <a:xfrm>
            <a:off x="11252399" y="62575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18/20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867902A-9544-4DAC-87F1-0F372A70A4B8}"/>
              </a:ext>
            </a:extLst>
          </p:cNvPr>
          <p:cNvSpPr txBox="1"/>
          <p:nvPr/>
        </p:nvSpPr>
        <p:spPr>
          <a:xfrm>
            <a:off x="1014739" y="9486837"/>
            <a:ext cx="220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Langage BPMN , UML</a:t>
            </a:r>
          </a:p>
          <a:p>
            <a:r>
              <a:rPr lang="fr-FR" dirty="0"/>
              <a:t>Méthode : merise  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70E5E05-2C67-4D97-8BBA-D18DA4090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68" y="1166756"/>
            <a:ext cx="900000" cy="900000"/>
          </a:xfrm>
          <a:prstGeom prst="rect">
            <a:avLst/>
          </a:prstGeom>
        </p:spPr>
      </p:pic>
      <p:sp>
        <p:nvSpPr>
          <p:cNvPr id="33" name="TextBox 18">
            <a:extLst>
              <a:ext uri="{FF2B5EF4-FFF2-40B4-BE49-F238E27FC236}">
                <a16:creationId xmlns:a16="http://schemas.microsoft.com/office/drawing/2014/main" id="{E53EB751-3F28-4CD6-82B0-31C5C84A709D}"/>
              </a:ext>
            </a:extLst>
          </p:cNvPr>
          <p:cNvSpPr txBox="1"/>
          <p:nvPr/>
        </p:nvSpPr>
        <p:spPr>
          <a:xfrm>
            <a:off x="2681015" y="1473191"/>
            <a:ext cx="7874424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033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fr-FR" sz="2800" dirty="0"/>
              <a:t>Technologie et outils de développement 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D878690D-9EA0-4BEB-A155-58C51CCC809E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t="5819" r="11371" b="7438"/>
          <a:stretch/>
        </p:blipFill>
        <p:spPr bwMode="auto">
          <a:xfrm>
            <a:off x="1677027" y="2183090"/>
            <a:ext cx="1054100" cy="10839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DE11DF2-6379-4ACF-B118-0CE6E2536076}"/>
              </a:ext>
            </a:extLst>
          </p:cNvPr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4" t="13824" r="34139" b="17362"/>
          <a:stretch/>
        </p:blipFill>
        <p:spPr bwMode="auto">
          <a:xfrm>
            <a:off x="2931259" y="2160934"/>
            <a:ext cx="1065530" cy="1113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4ECA9886-FB0E-483E-AAA1-562915083722}"/>
              </a:ext>
            </a:extLst>
          </p:cNvPr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5" t="22794" r="17174" b="23625"/>
          <a:stretch/>
        </p:blipFill>
        <p:spPr bwMode="auto">
          <a:xfrm>
            <a:off x="5964740" y="2183854"/>
            <a:ext cx="1264920" cy="10407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1343B22-9CD7-4444-B7B1-5A4289BEC6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60" y="2117471"/>
            <a:ext cx="1134317" cy="1040765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09DF7DE8-C4E6-41C8-9C36-E4F79B608D7A}"/>
              </a:ext>
            </a:extLst>
          </p:cNvPr>
          <p:cNvPicPr/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7" r="21595"/>
          <a:stretch/>
        </p:blipFill>
        <p:spPr bwMode="auto">
          <a:xfrm>
            <a:off x="4395158" y="2223582"/>
            <a:ext cx="1307465" cy="11036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3D95D11-00AD-4A98-B80A-E301E6A053A0}"/>
              </a:ext>
            </a:extLst>
          </p:cNvPr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0" r="10172"/>
          <a:stretch/>
        </p:blipFill>
        <p:spPr bwMode="auto">
          <a:xfrm>
            <a:off x="3215181" y="3707567"/>
            <a:ext cx="1585595" cy="9988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7A76D1B3-8618-473C-A667-136EE888D019}"/>
              </a:ext>
            </a:extLst>
          </p:cNvPr>
          <p:cNvPicPr/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6008" r="21085" b="8912"/>
          <a:stretch/>
        </p:blipFill>
        <p:spPr bwMode="auto">
          <a:xfrm>
            <a:off x="5860672" y="3379374"/>
            <a:ext cx="1398905" cy="13392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656BE17-3522-4B0E-99EA-2D3B95B68508}"/>
              </a:ext>
            </a:extLst>
          </p:cNvPr>
          <p:cNvPicPr/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5" r="14328" b="3957"/>
          <a:stretch/>
        </p:blipFill>
        <p:spPr bwMode="auto">
          <a:xfrm>
            <a:off x="5946960" y="5153253"/>
            <a:ext cx="1282700" cy="1054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73D9C9D8-6679-4646-B93F-CCB81801ACF7}"/>
              </a:ext>
            </a:extLst>
          </p:cNvPr>
          <p:cNvPicPr/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9" t="12870" r="13498" b="7887"/>
          <a:stretch/>
        </p:blipFill>
        <p:spPr bwMode="auto">
          <a:xfrm>
            <a:off x="4081679" y="5153253"/>
            <a:ext cx="1144905" cy="1104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1F46CA99-6B5F-4CF4-8ED1-45DEAF4A10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2379804"/>
            <a:ext cx="432000" cy="432000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54569C5-DDA5-4BAD-BDFF-69CE2F3A77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1510064"/>
            <a:ext cx="432000" cy="432000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75D5445B-EB02-472F-AAAC-5BDB449069F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71" y="1944934"/>
            <a:ext cx="432000" cy="432000"/>
          </a:xfrm>
          <a:prstGeom prst="rect">
            <a:avLst/>
          </a:prstGeom>
        </p:spPr>
      </p:pic>
      <p:sp>
        <p:nvSpPr>
          <p:cNvPr id="53" name="Organigramme : Connecteur 52">
            <a:extLst>
              <a:ext uri="{FF2B5EF4-FFF2-40B4-BE49-F238E27FC236}">
                <a16:creationId xmlns:a16="http://schemas.microsoft.com/office/drawing/2014/main" id="{20AE7FDC-E66B-44B8-B9A3-DD8A058AE69F}"/>
              </a:ext>
            </a:extLst>
          </p:cNvPr>
          <p:cNvSpPr/>
          <p:nvPr/>
        </p:nvSpPr>
        <p:spPr>
          <a:xfrm>
            <a:off x="11636071" y="2951507"/>
            <a:ext cx="216000" cy="216000"/>
          </a:xfrm>
          <a:prstGeom prst="flowChartConnector">
            <a:avLst/>
          </a:prstGeom>
          <a:gradFill flip="none" rotWithShape="1">
            <a:gsLst>
              <a:gs pos="0">
                <a:srgbClr val="32CCCC">
                  <a:shade val="30000"/>
                  <a:satMod val="115000"/>
                </a:srgbClr>
              </a:gs>
              <a:gs pos="50000">
                <a:srgbClr val="32CCCC">
                  <a:shade val="67500"/>
                  <a:satMod val="115000"/>
                </a:srgbClr>
              </a:gs>
              <a:gs pos="100000">
                <a:srgbClr val="32CCCC">
                  <a:shade val="100000"/>
                  <a:satMod val="115000"/>
                </a:srgbClr>
              </a:gs>
            </a:gsLst>
            <a:lin ang="8100000" scaled="1"/>
            <a:tileRect/>
          </a:gradFill>
          <a:ln w="3175">
            <a:solidFill>
              <a:srgbClr val="32CCCC"/>
            </a:solidFill>
          </a:ln>
          <a:effectLst>
            <a:glow rad="63500">
              <a:srgbClr val="32CCCC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6A433D8A-2FDA-4DA2-A6BA-F9BD524B39A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 rot="12841058">
            <a:off x="10443079" y="5201122"/>
            <a:ext cx="3033984" cy="28514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814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-4404849" y="-292644"/>
            <a:ext cx="5895084" cy="1552961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4643484" y="115778"/>
            <a:ext cx="2905033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Conception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38" name="Picture 20">
            <a:extLst>
              <a:ext uri="{FF2B5EF4-FFF2-40B4-BE49-F238E27FC236}">
                <a16:creationId xmlns:a16="http://schemas.microsoft.com/office/drawing/2014/main" id="{86A55715-A5BF-493F-A8A8-0DFAD009A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889938">
            <a:off x="241986" y="5378305"/>
            <a:ext cx="1367242" cy="1402954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C6C674D7-BBA9-4E3F-BA4A-D9C52EFB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8686459">
            <a:off x="10901002" y="181714"/>
            <a:ext cx="1300227" cy="1334189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DDCA9D02-DCAB-4854-BB99-E13A487BC3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6379"/>
          <a:stretch>
            <a:fillRect/>
          </a:stretch>
        </p:blipFill>
        <p:spPr>
          <a:xfrm>
            <a:off x="-77002" y="0"/>
            <a:ext cx="4692467" cy="53901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6BD993A-3DD6-40F0-8854-678705637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13" y="418392"/>
            <a:ext cx="862128" cy="86212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79D8008-B9AF-4AD1-99FC-2DBC154CDA57}"/>
              </a:ext>
            </a:extLst>
          </p:cNvPr>
          <p:cNvSpPr txBox="1"/>
          <p:nvPr/>
        </p:nvSpPr>
        <p:spPr>
          <a:xfrm>
            <a:off x="11252399" y="62575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19/20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9A4EC49D-B3E9-4ADC-902F-DEF9B8737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6200000">
            <a:off x="10223620" y="5654409"/>
            <a:ext cx="3033984" cy="285145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6D0EF2A-304B-40E2-8EBA-7D773D035A99}"/>
              </a:ext>
            </a:extLst>
          </p:cNvPr>
          <p:cNvSpPr txBox="1"/>
          <p:nvPr/>
        </p:nvSpPr>
        <p:spPr>
          <a:xfrm>
            <a:off x="3507713" y="3936219"/>
            <a:ext cx="3306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3- Processus : BPMN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F05BD-401B-4E8A-8EDA-25C8633B2863}"/>
              </a:ext>
            </a:extLst>
          </p:cNvPr>
          <p:cNvSpPr/>
          <p:nvPr/>
        </p:nvSpPr>
        <p:spPr>
          <a:xfrm>
            <a:off x="3507713" y="2684216"/>
            <a:ext cx="5908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+mj-lt"/>
              </a:rPr>
              <a:t>1- Diagramme de cas d’utilisation : UML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DA7F7-A69E-42F9-B946-3E9B1066E706}"/>
              </a:ext>
            </a:extLst>
          </p:cNvPr>
          <p:cNvSpPr/>
          <p:nvPr/>
        </p:nvSpPr>
        <p:spPr>
          <a:xfrm>
            <a:off x="3507713" y="3310218"/>
            <a:ext cx="5267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+mj-lt"/>
              </a:rPr>
              <a:t>2- Base de données : Merise (MCD)</a:t>
            </a:r>
          </a:p>
        </p:txBody>
      </p:sp>
    </p:spTree>
    <p:extLst>
      <p:ext uri="{BB962C8B-B14F-4D97-AF65-F5344CB8AC3E}">
        <p14:creationId xmlns:p14="http://schemas.microsoft.com/office/powerpoint/2010/main" val="1498991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781202" y="186998"/>
            <a:ext cx="4944627" cy="108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3"/>
              </a:lnSpc>
            </a:pPr>
            <a:r>
              <a:rPr lang="en-US" sz="6654" spc="652" dirty="0">
                <a:solidFill>
                  <a:srgbClr val="231F20"/>
                </a:solidFill>
                <a:latin typeface="Oswald Bold" panose="00000800000000000000" charset="0"/>
              </a:rPr>
              <a:t>Plan: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6048">
            <a:off x="6459115" y="-1003925"/>
            <a:ext cx="7166309" cy="1791577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F761E9C8-3096-4124-A991-90039319F2A5}"/>
              </a:ext>
            </a:extLst>
          </p:cNvPr>
          <p:cNvGrpSpPr/>
          <p:nvPr/>
        </p:nvGrpSpPr>
        <p:grpSpPr>
          <a:xfrm>
            <a:off x="723781" y="2192902"/>
            <a:ext cx="847225" cy="616333"/>
            <a:chOff x="686262" y="1461382"/>
            <a:chExt cx="847225" cy="616333"/>
          </a:xfrm>
        </p:grpSpPr>
        <p:grpSp>
          <p:nvGrpSpPr>
            <p:cNvPr id="3" name="Group 3"/>
            <p:cNvGrpSpPr/>
            <p:nvPr/>
          </p:nvGrpSpPr>
          <p:grpSpPr>
            <a:xfrm>
              <a:off x="686262" y="1461382"/>
              <a:ext cx="847225" cy="616333"/>
              <a:chOff x="0" y="0"/>
              <a:chExt cx="368852" cy="171013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68852" cy="1710137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710137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710137"/>
                    </a:lnTo>
                    <a:lnTo>
                      <a:pt x="0" y="171013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/>
              <a:lstStyle/>
              <a:p>
                <a:endParaRPr lang="en-GB" sz="1200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200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97467" y="1551539"/>
              <a:ext cx="624813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8"/>
                </a:lnSpc>
              </a:pPr>
              <a:r>
                <a:rPr lang="en-US" sz="2847" dirty="0">
                  <a:solidFill>
                    <a:srgbClr val="363636"/>
                  </a:solidFill>
                  <a:latin typeface="Oswald Bold Italics"/>
                </a:rPr>
                <a:t>01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501955" y="2920558"/>
            <a:ext cx="1310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22"/>
              </a:lnSpc>
            </a:pPr>
            <a:r>
              <a:rPr lang="fr-FR" b="1" dirty="0">
                <a:latin typeface="DM Sans"/>
              </a:rPr>
              <a:t>Réalisation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8B97F8-C13E-42AA-8C75-00A629190BF4}"/>
              </a:ext>
            </a:extLst>
          </p:cNvPr>
          <p:cNvSpPr txBox="1"/>
          <p:nvPr/>
        </p:nvSpPr>
        <p:spPr>
          <a:xfrm>
            <a:off x="6151019" y="6349851"/>
            <a:ext cx="518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43315E34-97C1-4F61-93B3-738AB5A2C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659121">
            <a:off x="-1166715" y="4966109"/>
            <a:ext cx="2705624" cy="2776293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16ED669-7499-422B-AE70-F04B9DC54ACC}"/>
              </a:ext>
            </a:extLst>
          </p:cNvPr>
          <p:cNvSpPr txBox="1"/>
          <p:nvPr/>
        </p:nvSpPr>
        <p:spPr>
          <a:xfrm>
            <a:off x="11252399" y="62575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O2/20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CDA82E87-8151-41E7-A013-124AD2475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728295">
            <a:off x="10124294" y="4831790"/>
            <a:ext cx="3033984" cy="285145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1CB4933-6CE3-43DD-A9B1-5C4E135B9592}"/>
              </a:ext>
            </a:extLst>
          </p:cNvPr>
          <p:cNvSpPr txBox="1"/>
          <p:nvPr/>
        </p:nvSpPr>
        <p:spPr>
          <a:xfrm>
            <a:off x="1669340" y="2239547"/>
            <a:ext cx="1785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65" dirty="0">
                <a:solidFill>
                  <a:srgbClr val="231F20"/>
                </a:solidFill>
                <a:latin typeface="DM Sans"/>
              </a:rPr>
              <a:t>Introduction</a:t>
            </a:r>
          </a:p>
          <a:p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BE8463-8695-430A-A0D5-49CEF416EDCF}"/>
              </a:ext>
            </a:extLst>
          </p:cNvPr>
          <p:cNvSpPr/>
          <p:nvPr/>
        </p:nvSpPr>
        <p:spPr>
          <a:xfrm>
            <a:off x="2084700" y="2934609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DM Sans"/>
              </a:rPr>
              <a:t>Problématique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C66E8E-09F3-4AA7-AAB3-1319B4920079}"/>
              </a:ext>
            </a:extLst>
          </p:cNvPr>
          <p:cNvSpPr/>
          <p:nvPr/>
        </p:nvSpPr>
        <p:spPr>
          <a:xfrm>
            <a:off x="2617706" y="3484647"/>
            <a:ext cx="2274982" cy="366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322"/>
              </a:lnSpc>
            </a:pPr>
            <a:r>
              <a:rPr lang="fr-FR" b="1" dirty="0">
                <a:latin typeface="DM Sans"/>
              </a:rPr>
              <a:t>Solution proposée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03EBA-789C-4BD3-A27A-89B403CF16A7}"/>
              </a:ext>
            </a:extLst>
          </p:cNvPr>
          <p:cNvSpPr/>
          <p:nvPr/>
        </p:nvSpPr>
        <p:spPr>
          <a:xfrm>
            <a:off x="6898651" y="2259082"/>
            <a:ext cx="1270604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322"/>
              </a:lnSpc>
            </a:pPr>
            <a:r>
              <a:rPr lang="fr-FR" b="1" dirty="0">
                <a:latin typeface="DM Sans"/>
              </a:rPr>
              <a:t>Conception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8A428-357C-47C8-A1EA-C98CCEA78A8D}"/>
              </a:ext>
            </a:extLst>
          </p:cNvPr>
          <p:cNvSpPr/>
          <p:nvPr/>
        </p:nvSpPr>
        <p:spPr>
          <a:xfrm>
            <a:off x="7818309" y="3495465"/>
            <a:ext cx="1505540" cy="366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322"/>
              </a:lnSpc>
            </a:pPr>
            <a:r>
              <a:rPr lang="fr-FR" b="1" dirty="0">
                <a:latin typeface="DM Sans"/>
              </a:rPr>
              <a:t>Conclusion 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50C5E01-26FD-4D05-8345-AFCBDC2DA1FB}"/>
              </a:ext>
            </a:extLst>
          </p:cNvPr>
          <p:cNvGrpSpPr/>
          <p:nvPr/>
        </p:nvGrpSpPr>
        <p:grpSpPr>
          <a:xfrm>
            <a:off x="1147392" y="2794332"/>
            <a:ext cx="847225" cy="616333"/>
            <a:chOff x="686262" y="1461382"/>
            <a:chExt cx="847225" cy="616333"/>
          </a:xfrm>
        </p:grpSpPr>
        <p:grpSp>
          <p:nvGrpSpPr>
            <p:cNvPr id="40" name="Group 3">
              <a:extLst>
                <a:ext uri="{FF2B5EF4-FFF2-40B4-BE49-F238E27FC236}">
                  <a16:creationId xmlns:a16="http://schemas.microsoft.com/office/drawing/2014/main" id="{6B6E50F2-4129-418B-8D11-09B24A99AA26}"/>
                </a:ext>
              </a:extLst>
            </p:cNvPr>
            <p:cNvGrpSpPr/>
            <p:nvPr/>
          </p:nvGrpSpPr>
          <p:grpSpPr>
            <a:xfrm>
              <a:off x="686262" y="1461382"/>
              <a:ext cx="847225" cy="616333"/>
              <a:chOff x="0" y="0"/>
              <a:chExt cx="368852" cy="1710138"/>
            </a:xfrm>
          </p:grpSpPr>
          <p:sp>
            <p:nvSpPr>
              <p:cNvPr id="42" name="Freeform 4">
                <a:extLst>
                  <a:ext uri="{FF2B5EF4-FFF2-40B4-BE49-F238E27FC236}">
                    <a16:creationId xmlns:a16="http://schemas.microsoft.com/office/drawing/2014/main" id="{398EE9E3-39E3-4AF3-84E3-730DEDE1DA0E}"/>
                  </a:ext>
                </a:extLst>
              </p:cNvPr>
              <p:cNvSpPr/>
              <p:nvPr/>
            </p:nvSpPr>
            <p:spPr>
              <a:xfrm>
                <a:off x="0" y="0"/>
                <a:ext cx="368852" cy="1710137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710137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710137"/>
                    </a:lnTo>
                    <a:lnTo>
                      <a:pt x="0" y="171013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/>
              <a:lstStyle/>
              <a:p>
                <a:endParaRPr lang="en-GB" sz="1200" dirty="0"/>
              </a:p>
            </p:txBody>
          </p:sp>
          <p:sp>
            <p:nvSpPr>
              <p:cNvPr id="43" name="TextBox 5">
                <a:extLst>
                  <a:ext uri="{FF2B5EF4-FFF2-40B4-BE49-F238E27FC236}">
                    <a16:creationId xmlns:a16="http://schemas.microsoft.com/office/drawing/2014/main" id="{D2F6B8AC-8408-4FD0-81DB-2A17C409746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200"/>
              </a:p>
            </p:txBody>
          </p:sp>
        </p:grp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ACEA4257-9774-4DF4-A63B-315EB4C3CF7D}"/>
                </a:ext>
              </a:extLst>
            </p:cNvPr>
            <p:cNvSpPr txBox="1"/>
            <p:nvPr/>
          </p:nvSpPr>
          <p:spPr>
            <a:xfrm>
              <a:off x="797467" y="1551539"/>
              <a:ext cx="624813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8"/>
                </a:lnSpc>
              </a:pPr>
              <a:r>
                <a:rPr lang="en-US" sz="2847" dirty="0">
                  <a:solidFill>
                    <a:srgbClr val="363636"/>
                  </a:solidFill>
                  <a:latin typeface="Oswald Bold Italics"/>
                </a:rPr>
                <a:t>02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C0B4A5FE-7452-409E-BCE7-DE10A209B285}"/>
              </a:ext>
            </a:extLst>
          </p:cNvPr>
          <p:cNvGrpSpPr/>
          <p:nvPr/>
        </p:nvGrpSpPr>
        <p:grpSpPr>
          <a:xfrm>
            <a:off x="1578415" y="3410663"/>
            <a:ext cx="847225" cy="616333"/>
            <a:chOff x="686262" y="1461382"/>
            <a:chExt cx="847225" cy="616333"/>
          </a:xfrm>
        </p:grpSpPr>
        <p:grpSp>
          <p:nvGrpSpPr>
            <p:cNvPr id="45" name="Group 3">
              <a:extLst>
                <a:ext uri="{FF2B5EF4-FFF2-40B4-BE49-F238E27FC236}">
                  <a16:creationId xmlns:a16="http://schemas.microsoft.com/office/drawing/2014/main" id="{20640A86-5807-4CE2-A87A-2124623C196E}"/>
                </a:ext>
              </a:extLst>
            </p:cNvPr>
            <p:cNvGrpSpPr/>
            <p:nvPr/>
          </p:nvGrpSpPr>
          <p:grpSpPr>
            <a:xfrm>
              <a:off x="686262" y="1461382"/>
              <a:ext cx="847225" cy="616333"/>
              <a:chOff x="0" y="0"/>
              <a:chExt cx="368852" cy="1710138"/>
            </a:xfrm>
          </p:grpSpPr>
          <p:sp>
            <p:nvSpPr>
              <p:cNvPr id="47" name="Freeform 4">
                <a:extLst>
                  <a:ext uri="{FF2B5EF4-FFF2-40B4-BE49-F238E27FC236}">
                    <a16:creationId xmlns:a16="http://schemas.microsoft.com/office/drawing/2014/main" id="{F0EBC210-1637-4FAF-A2CE-344D887AD0AF}"/>
                  </a:ext>
                </a:extLst>
              </p:cNvPr>
              <p:cNvSpPr/>
              <p:nvPr/>
            </p:nvSpPr>
            <p:spPr>
              <a:xfrm>
                <a:off x="0" y="0"/>
                <a:ext cx="368852" cy="1710137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710137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710137"/>
                    </a:lnTo>
                    <a:lnTo>
                      <a:pt x="0" y="171013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/>
              <a:lstStyle/>
              <a:p>
                <a:endParaRPr lang="en-GB" sz="1200" dirty="0"/>
              </a:p>
            </p:txBody>
          </p:sp>
          <p:sp>
            <p:nvSpPr>
              <p:cNvPr id="48" name="TextBox 5">
                <a:extLst>
                  <a:ext uri="{FF2B5EF4-FFF2-40B4-BE49-F238E27FC236}">
                    <a16:creationId xmlns:a16="http://schemas.microsoft.com/office/drawing/2014/main" id="{F232D2CC-0F8B-4217-89AA-407546A85B13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200"/>
              </a:p>
            </p:txBody>
          </p:sp>
        </p:grp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9521D5D4-A853-4475-91E5-82B8802BDA3C}"/>
                </a:ext>
              </a:extLst>
            </p:cNvPr>
            <p:cNvSpPr txBox="1"/>
            <p:nvPr/>
          </p:nvSpPr>
          <p:spPr>
            <a:xfrm>
              <a:off x="797467" y="1551539"/>
              <a:ext cx="624813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8"/>
                </a:lnSpc>
              </a:pPr>
              <a:r>
                <a:rPr lang="en-US" sz="2847" dirty="0">
                  <a:solidFill>
                    <a:srgbClr val="363636"/>
                  </a:solidFill>
                  <a:latin typeface="Oswald Bold Italics"/>
                </a:rPr>
                <a:t>03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D84C930A-F140-49A4-AB3E-E1FB86B40E7E}"/>
              </a:ext>
            </a:extLst>
          </p:cNvPr>
          <p:cNvGrpSpPr/>
          <p:nvPr/>
        </p:nvGrpSpPr>
        <p:grpSpPr>
          <a:xfrm>
            <a:off x="2075736" y="3968850"/>
            <a:ext cx="847225" cy="616333"/>
            <a:chOff x="686262" y="1461382"/>
            <a:chExt cx="847225" cy="616333"/>
          </a:xfrm>
        </p:grpSpPr>
        <p:grpSp>
          <p:nvGrpSpPr>
            <p:cNvPr id="50" name="Group 3">
              <a:extLst>
                <a:ext uri="{FF2B5EF4-FFF2-40B4-BE49-F238E27FC236}">
                  <a16:creationId xmlns:a16="http://schemas.microsoft.com/office/drawing/2014/main" id="{E19E3344-6F4A-4BA3-9FE0-BB6CB6810361}"/>
                </a:ext>
              </a:extLst>
            </p:cNvPr>
            <p:cNvGrpSpPr/>
            <p:nvPr/>
          </p:nvGrpSpPr>
          <p:grpSpPr>
            <a:xfrm>
              <a:off x="686262" y="1461382"/>
              <a:ext cx="847225" cy="616333"/>
              <a:chOff x="0" y="0"/>
              <a:chExt cx="368852" cy="1710138"/>
            </a:xfrm>
          </p:grpSpPr>
          <p:sp>
            <p:nvSpPr>
              <p:cNvPr id="52" name="Freeform 4">
                <a:extLst>
                  <a:ext uri="{FF2B5EF4-FFF2-40B4-BE49-F238E27FC236}">
                    <a16:creationId xmlns:a16="http://schemas.microsoft.com/office/drawing/2014/main" id="{A9DDC991-5BA5-4E5F-B272-44F2AFD0F689}"/>
                  </a:ext>
                </a:extLst>
              </p:cNvPr>
              <p:cNvSpPr/>
              <p:nvPr/>
            </p:nvSpPr>
            <p:spPr>
              <a:xfrm>
                <a:off x="0" y="0"/>
                <a:ext cx="368852" cy="1710137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710137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710137"/>
                    </a:lnTo>
                    <a:lnTo>
                      <a:pt x="0" y="171013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/>
              <a:lstStyle/>
              <a:p>
                <a:endParaRPr lang="en-GB" sz="1200" dirty="0"/>
              </a:p>
            </p:txBody>
          </p:sp>
          <p:sp>
            <p:nvSpPr>
              <p:cNvPr id="53" name="TextBox 5">
                <a:extLst>
                  <a:ext uri="{FF2B5EF4-FFF2-40B4-BE49-F238E27FC236}">
                    <a16:creationId xmlns:a16="http://schemas.microsoft.com/office/drawing/2014/main" id="{8E36BB26-1F0D-4F1B-9245-B7005559C388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200"/>
              </a:p>
            </p:txBody>
          </p:sp>
        </p:grp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128A58D7-75B3-4825-9E4D-6A91FF92F86F}"/>
                </a:ext>
              </a:extLst>
            </p:cNvPr>
            <p:cNvSpPr txBox="1"/>
            <p:nvPr/>
          </p:nvSpPr>
          <p:spPr>
            <a:xfrm>
              <a:off x="797467" y="1551539"/>
              <a:ext cx="624813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8"/>
                </a:lnSpc>
              </a:pPr>
              <a:r>
                <a:rPr lang="en-US" sz="2847" dirty="0">
                  <a:solidFill>
                    <a:srgbClr val="363636"/>
                  </a:solidFill>
                  <a:latin typeface="Oswald Bold Italics"/>
                </a:rPr>
                <a:t>04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F9F121CA-33BC-4A8D-A907-68B808411456}"/>
              </a:ext>
            </a:extLst>
          </p:cNvPr>
          <p:cNvGrpSpPr/>
          <p:nvPr/>
        </p:nvGrpSpPr>
        <p:grpSpPr>
          <a:xfrm>
            <a:off x="5967026" y="2171133"/>
            <a:ext cx="847225" cy="616333"/>
            <a:chOff x="686262" y="1461382"/>
            <a:chExt cx="847225" cy="616333"/>
          </a:xfrm>
        </p:grpSpPr>
        <p:grpSp>
          <p:nvGrpSpPr>
            <p:cNvPr id="55" name="Group 3">
              <a:extLst>
                <a:ext uri="{FF2B5EF4-FFF2-40B4-BE49-F238E27FC236}">
                  <a16:creationId xmlns:a16="http://schemas.microsoft.com/office/drawing/2014/main" id="{272BE0E4-D661-42F5-8F3C-BC9D0F034AAF}"/>
                </a:ext>
              </a:extLst>
            </p:cNvPr>
            <p:cNvGrpSpPr/>
            <p:nvPr/>
          </p:nvGrpSpPr>
          <p:grpSpPr>
            <a:xfrm>
              <a:off x="686262" y="1461382"/>
              <a:ext cx="847225" cy="616333"/>
              <a:chOff x="0" y="0"/>
              <a:chExt cx="368852" cy="1710138"/>
            </a:xfrm>
          </p:grpSpPr>
          <p:sp>
            <p:nvSpPr>
              <p:cNvPr id="57" name="Freeform 4">
                <a:extLst>
                  <a:ext uri="{FF2B5EF4-FFF2-40B4-BE49-F238E27FC236}">
                    <a16:creationId xmlns:a16="http://schemas.microsoft.com/office/drawing/2014/main" id="{34548EEF-D4F7-4264-A4F4-69A42C0B0B62}"/>
                  </a:ext>
                </a:extLst>
              </p:cNvPr>
              <p:cNvSpPr/>
              <p:nvPr/>
            </p:nvSpPr>
            <p:spPr>
              <a:xfrm>
                <a:off x="0" y="0"/>
                <a:ext cx="368852" cy="1710137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710137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710137"/>
                    </a:lnTo>
                    <a:lnTo>
                      <a:pt x="0" y="171013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/>
              <a:lstStyle/>
              <a:p>
                <a:endParaRPr lang="en-GB" sz="1200" dirty="0"/>
              </a:p>
            </p:txBody>
          </p:sp>
          <p:sp>
            <p:nvSpPr>
              <p:cNvPr id="58" name="TextBox 5">
                <a:extLst>
                  <a:ext uri="{FF2B5EF4-FFF2-40B4-BE49-F238E27FC236}">
                    <a16:creationId xmlns:a16="http://schemas.microsoft.com/office/drawing/2014/main" id="{53EA51AF-799C-4AC4-B58F-E652B3001B00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200"/>
              </a:p>
            </p:txBody>
          </p:sp>
        </p:grpSp>
        <p:sp>
          <p:nvSpPr>
            <p:cNvPr id="56" name="TextBox 8">
              <a:extLst>
                <a:ext uri="{FF2B5EF4-FFF2-40B4-BE49-F238E27FC236}">
                  <a16:creationId xmlns:a16="http://schemas.microsoft.com/office/drawing/2014/main" id="{0AF976DC-E92A-4315-A23B-F07DD8F271CA}"/>
                </a:ext>
              </a:extLst>
            </p:cNvPr>
            <p:cNvSpPr txBox="1"/>
            <p:nvPr/>
          </p:nvSpPr>
          <p:spPr>
            <a:xfrm>
              <a:off x="797467" y="1551539"/>
              <a:ext cx="624813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8"/>
                </a:lnSpc>
              </a:pPr>
              <a:r>
                <a:rPr lang="en-US" sz="2847" dirty="0">
                  <a:solidFill>
                    <a:srgbClr val="363636"/>
                  </a:solidFill>
                  <a:latin typeface="Oswald Bold Italics"/>
                </a:rPr>
                <a:t>05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D8CA5A1D-4F6C-4AF2-88B4-53475FE31C85}"/>
              </a:ext>
            </a:extLst>
          </p:cNvPr>
          <p:cNvGrpSpPr/>
          <p:nvPr/>
        </p:nvGrpSpPr>
        <p:grpSpPr>
          <a:xfrm>
            <a:off x="6386715" y="2779097"/>
            <a:ext cx="847225" cy="616333"/>
            <a:chOff x="686262" y="1461382"/>
            <a:chExt cx="847225" cy="616333"/>
          </a:xfrm>
        </p:grpSpPr>
        <p:grpSp>
          <p:nvGrpSpPr>
            <p:cNvPr id="60" name="Group 3">
              <a:extLst>
                <a:ext uri="{FF2B5EF4-FFF2-40B4-BE49-F238E27FC236}">
                  <a16:creationId xmlns:a16="http://schemas.microsoft.com/office/drawing/2014/main" id="{A62008FF-AB9A-4A35-B7C1-C36FFC6E3E0A}"/>
                </a:ext>
              </a:extLst>
            </p:cNvPr>
            <p:cNvGrpSpPr/>
            <p:nvPr/>
          </p:nvGrpSpPr>
          <p:grpSpPr>
            <a:xfrm>
              <a:off x="686262" y="1461382"/>
              <a:ext cx="847225" cy="616333"/>
              <a:chOff x="0" y="0"/>
              <a:chExt cx="368852" cy="1710138"/>
            </a:xfrm>
          </p:grpSpPr>
          <p:sp>
            <p:nvSpPr>
              <p:cNvPr id="62" name="Freeform 4">
                <a:extLst>
                  <a:ext uri="{FF2B5EF4-FFF2-40B4-BE49-F238E27FC236}">
                    <a16:creationId xmlns:a16="http://schemas.microsoft.com/office/drawing/2014/main" id="{FA81A013-9C06-4236-A9EE-5AAFBCE291C3}"/>
                  </a:ext>
                </a:extLst>
              </p:cNvPr>
              <p:cNvSpPr/>
              <p:nvPr/>
            </p:nvSpPr>
            <p:spPr>
              <a:xfrm>
                <a:off x="0" y="0"/>
                <a:ext cx="368852" cy="1710137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710137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710137"/>
                    </a:lnTo>
                    <a:lnTo>
                      <a:pt x="0" y="171013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/>
              <a:lstStyle/>
              <a:p>
                <a:endParaRPr lang="en-GB" sz="1200" dirty="0"/>
              </a:p>
            </p:txBody>
          </p:sp>
          <p:sp>
            <p:nvSpPr>
              <p:cNvPr id="63" name="TextBox 5">
                <a:extLst>
                  <a:ext uri="{FF2B5EF4-FFF2-40B4-BE49-F238E27FC236}">
                    <a16:creationId xmlns:a16="http://schemas.microsoft.com/office/drawing/2014/main" id="{42356900-E6BD-405F-AC15-A5E4D38780DF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200"/>
              </a:p>
            </p:txBody>
          </p:sp>
        </p:grp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F877F1B5-A9A7-4ED7-A2C5-321BBFEBD543}"/>
                </a:ext>
              </a:extLst>
            </p:cNvPr>
            <p:cNvSpPr txBox="1"/>
            <p:nvPr/>
          </p:nvSpPr>
          <p:spPr>
            <a:xfrm>
              <a:off x="797467" y="1551539"/>
              <a:ext cx="624813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8"/>
                </a:lnSpc>
              </a:pPr>
              <a:r>
                <a:rPr lang="en-US" sz="2847" dirty="0">
                  <a:solidFill>
                    <a:srgbClr val="363636"/>
                  </a:solidFill>
                  <a:latin typeface="Oswald Bold Italics"/>
                </a:rPr>
                <a:t>06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089683A-CD05-49BD-82C5-2ABEB1126FF5}"/>
              </a:ext>
            </a:extLst>
          </p:cNvPr>
          <p:cNvGrpSpPr/>
          <p:nvPr/>
        </p:nvGrpSpPr>
        <p:grpSpPr>
          <a:xfrm>
            <a:off x="6765562" y="3389817"/>
            <a:ext cx="847225" cy="616333"/>
            <a:chOff x="686262" y="1461382"/>
            <a:chExt cx="847225" cy="616333"/>
          </a:xfrm>
        </p:grpSpPr>
        <p:grpSp>
          <p:nvGrpSpPr>
            <p:cNvPr id="65" name="Group 3">
              <a:extLst>
                <a:ext uri="{FF2B5EF4-FFF2-40B4-BE49-F238E27FC236}">
                  <a16:creationId xmlns:a16="http://schemas.microsoft.com/office/drawing/2014/main" id="{B98DB992-D45B-41DB-843D-4645D30FD4CE}"/>
                </a:ext>
              </a:extLst>
            </p:cNvPr>
            <p:cNvGrpSpPr/>
            <p:nvPr/>
          </p:nvGrpSpPr>
          <p:grpSpPr>
            <a:xfrm>
              <a:off x="686262" y="1461382"/>
              <a:ext cx="847225" cy="616333"/>
              <a:chOff x="0" y="0"/>
              <a:chExt cx="368852" cy="1710138"/>
            </a:xfrm>
          </p:grpSpPr>
          <p:sp>
            <p:nvSpPr>
              <p:cNvPr id="67" name="Freeform 4">
                <a:extLst>
                  <a:ext uri="{FF2B5EF4-FFF2-40B4-BE49-F238E27FC236}">
                    <a16:creationId xmlns:a16="http://schemas.microsoft.com/office/drawing/2014/main" id="{7B63A372-B33D-433E-89AF-184E2C94CE61}"/>
                  </a:ext>
                </a:extLst>
              </p:cNvPr>
              <p:cNvSpPr/>
              <p:nvPr/>
            </p:nvSpPr>
            <p:spPr>
              <a:xfrm>
                <a:off x="0" y="0"/>
                <a:ext cx="368852" cy="1710137"/>
              </a:xfrm>
              <a:custGeom>
                <a:avLst/>
                <a:gdLst/>
                <a:ahLst/>
                <a:cxnLst/>
                <a:rect l="l" t="t" r="r" b="b"/>
                <a:pathLst>
                  <a:path w="368852" h="1710137">
                    <a:moveTo>
                      <a:pt x="0" y="0"/>
                    </a:moveTo>
                    <a:lnTo>
                      <a:pt x="368852" y="0"/>
                    </a:lnTo>
                    <a:lnTo>
                      <a:pt x="368852" y="1710137"/>
                    </a:lnTo>
                    <a:lnTo>
                      <a:pt x="0" y="171013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/>
              <a:lstStyle/>
              <a:p>
                <a:endParaRPr lang="en-GB" sz="1200" dirty="0"/>
              </a:p>
            </p:txBody>
          </p:sp>
          <p:sp>
            <p:nvSpPr>
              <p:cNvPr id="68" name="TextBox 5">
                <a:extLst>
                  <a:ext uri="{FF2B5EF4-FFF2-40B4-BE49-F238E27FC236}">
                    <a16:creationId xmlns:a16="http://schemas.microsoft.com/office/drawing/2014/main" id="{348E5CB2-0139-4121-9ECB-85E45A1A56D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06"/>
                  </a:lnSpc>
                </a:pPr>
                <a:endParaRPr sz="1200"/>
              </a:p>
            </p:txBody>
          </p:sp>
        </p:grpSp>
        <p:sp>
          <p:nvSpPr>
            <p:cNvPr id="66" name="TextBox 8">
              <a:extLst>
                <a:ext uri="{FF2B5EF4-FFF2-40B4-BE49-F238E27FC236}">
                  <a16:creationId xmlns:a16="http://schemas.microsoft.com/office/drawing/2014/main" id="{791F4425-120B-41BC-AEAD-3A6F63F550F0}"/>
                </a:ext>
              </a:extLst>
            </p:cNvPr>
            <p:cNvSpPr txBox="1"/>
            <p:nvPr/>
          </p:nvSpPr>
          <p:spPr>
            <a:xfrm>
              <a:off x="797467" y="1551539"/>
              <a:ext cx="624813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8"/>
                </a:lnSpc>
              </a:pPr>
              <a:r>
                <a:rPr lang="en-US" sz="2847" dirty="0">
                  <a:solidFill>
                    <a:srgbClr val="363636"/>
                  </a:solidFill>
                  <a:latin typeface="Oswald Bold Italics"/>
                </a:rPr>
                <a:t>07</a:t>
              </a: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3A769AC5-009C-49C3-81E0-22E9EEDDE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481" y="2139691"/>
            <a:ext cx="443219" cy="394145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823803A7-8B0B-4919-B9CE-891BB6242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38" y="2746086"/>
            <a:ext cx="492225" cy="492225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94732BD9-4AF7-4071-ADEB-E8E7161DAA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39" y="3361250"/>
            <a:ext cx="489523" cy="489523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A875450C-3B9F-46B2-84D3-FCDFBA83B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170" y="3380507"/>
            <a:ext cx="560180" cy="514731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BB3F5927-8ED7-4DE4-809B-AABF0DB9ED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6" y="2254128"/>
            <a:ext cx="463740" cy="463740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F88C4362-C9FC-4686-BCBD-63BB3A0F3B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61" y="2756388"/>
            <a:ext cx="463740" cy="46374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ED80E2B-1C9B-425D-BDDB-F3894D097370}"/>
              </a:ext>
            </a:extLst>
          </p:cNvPr>
          <p:cNvSpPr/>
          <p:nvPr/>
        </p:nvSpPr>
        <p:spPr>
          <a:xfrm>
            <a:off x="3018962" y="4120563"/>
            <a:ext cx="2395784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322"/>
              </a:lnSpc>
            </a:pPr>
            <a:r>
              <a:rPr lang="fr-FR" b="1" dirty="0">
                <a:latin typeface="DM Sans"/>
              </a:rPr>
              <a:t>Management du projet</a:t>
            </a:r>
          </a:p>
        </p:txBody>
      </p:sp>
      <p:pic>
        <p:nvPicPr>
          <p:cNvPr id="114" name="Image 113">
            <a:extLst>
              <a:ext uri="{FF2B5EF4-FFF2-40B4-BE49-F238E27FC236}">
                <a16:creationId xmlns:a16="http://schemas.microsoft.com/office/drawing/2014/main" id="{5EAD6E89-B522-4825-97F6-9130845D82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5" y="3916383"/>
            <a:ext cx="578641" cy="578641"/>
          </a:xfrm>
          <a:prstGeom prst="rect">
            <a:avLst/>
          </a:prstGeom>
        </p:spPr>
      </p:pic>
      <p:sp>
        <p:nvSpPr>
          <p:cNvPr id="69" name="Organigramme : Connecteur 68">
            <a:extLst>
              <a:ext uri="{FF2B5EF4-FFF2-40B4-BE49-F238E27FC236}">
                <a16:creationId xmlns:a16="http://schemas.microsoft.com/office/drawing/2014/main" id="{4CE1B2CF-3E8A-456F-B4CD-B2835B1C7588}"/>
              </a:ext>
            </a:extLst>
          </p:cNvPr>
          <p:cNvSpPr/>
          <p:nvPr/>
        </p:nvSpPr>
        <p:spPr>
          <a:xfrm>
            <a:off x="-628662" y="2377834"/>
            <a:ext cx="216000" cy="216000"/>
          </a:xfrm>
          <a:prstGeom prst="flowChartConnector">
            <a:avLst/>
          </a:prstGeom>
          <a:solidFill>
            <a:srgbClr val="CCCCCC"/>
          </a:solidFill>
          <a:ln w="3175">
            <a:solidFill>
              <a:srgbClr val="C0C9E4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-4404849" y="-292644"/>
            <a:ext cx="5895084" cy="1552961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4643484" y="115778"/>
            <a:ext cx="2905033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Conception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38" name="Picture 20">
            <a:extLst>
              <a:ext uri="{FF2B5EF4-FFF2-40B4-BE49-F238E27FC236}">
                <a16:creationId xmlns:a16="http://schemas.microsoft.com/office/drawing/2014/main" id="{86A55715-A5BF-493F-A8A8-0DFAD009A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889938">
            <a:off x="241986" y="5378305"/>
            <a:ext cx="1367242" cy="1402954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C6C674D7-BBA9-4E3F-BA4A-D9C52EFB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8686459">
            <a:off x="10901002" y="181714"/>
            <a:ext cx="1300227" cy="1334189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DDCA9D02-DCAB-4854-BB99-E13A487BC3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6379"/>
          <a:stretch>
            <a:fillRect/>
          </a:stretch>
        </p:blipFill>
        <p:spPr>
          <a:xfrm>
            <a:off x="-77002" y="0"/>
            <a:ext cx="4692467" cy="53901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6BD993A-3DD6-40F0-8854-678705637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13" y="418392"/>
            <a:ext cx="862128" cy="8621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2F05BD-401B-4E8A-8EDA-25C8633B2863}"/>
              </a:ext>
            </a:extLst>
          </p:cNvPr>
          <p:cNvSpPr/>
          <p:nvPr/>
        </p:nvSpPr>
        <p:spPr>
          <a:xfrm>
            <a:off x="2866897" y="1516064"/>
            <a:ext cx="5908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+mj-lt"/>
              </a:rPr>
              <a:t>1- Diagramme de cas d’utilisation : UML</a:t>
            </a: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5F4B86D2-1C9C-4C1E-8709-56A9417A7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739723">
            <a:off x="10589645" y="5150064"/>
            <a:ext cx="3033984" cy="2851456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5AF23A1-991D-42A7-A76B-BE3575E428DE}"/>
              </a:ext>
            </a:extLst>
          </p:cNvPr>
          <p:cNvSpPr txBox="1"/>
          <p:nvPr/>
        </p:nvSpPr>
        <p:spPr>
          <a:xfrm>
            <a:off x="11252399" y="62575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20/20</a:t>
            </a:r>
          </a:p>
        </p:txBody>
      </p:sp>
    </p:spTree>
    <p:extLst>
      <p:ext uri="{BB962C8B-B14F-4D97-AF65-F5344CB8AC3E}">
        <p14:creationId xmlns:p14="http://schemas.microsoft.com/office/powerpoint/2010/main" val="226201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-4404849" y="-292644"/>
            <a:ext cx="5895084" cy="1552961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4643484" y="115778"/>
            <a:ext cx="2905033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Conception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41" name="Picture 20">
            <a:extLst>
              <a:ext uri="{FF2B5EF4-FFF2-40B4-BE49-F238E27FC236}">
                <a16:creationId xmlns:a16="http://schemas.microsoft.com/office/drawing/2014/main" id="{C6C674D7-BBA9-4E3F-BA4A-D9C52EFB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8686459">
            <a:off x="10901002" y="181714"/>
            <a:ext cx="1300227" cy="1334189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DDCA9D02-DCAB-4854-BB99-E13A487BC3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6379"/>
          <a:stretch>
            <a:fillRect/>
          </a:stretch>
        </p:blipFill>
        <p:spPr>
          <a:xfrm>
            <a:off x="-77002" y="0"/>
            <a:ext cx="4692467" cy="53901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6BD993A-3DD6-40F0-8854-678705637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13" y="418392"/>
            <a:ext cx="862128" cy="8621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23117B8-317F-45CB-89DE-FDCD40020527}"/>
              </a:ext>
            </a:extLst>
          </p:cNvPr>
          <p:cNvSpPr/>
          <p:nvPr/>
        </p:nvSpPr>
        <p:spPr>
          <a:xfrm>
            <a:off x="2859127" y="1516064"/>
            <a:ext cx="5267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+mj-lt"/>
              </a:rPr>
              <a:t>2- Base de données : Merise (MCD)</a:t>
            </a:r>
          </a:p>
        </p:txBody>
      </p:sp>
      <p:pic>
        <p:nvPicPr>
          <p:cNvPr id="18" name="Picture 20">
            <a:extLst>
              <a:ext uri="{FF2B5EF4-FFF2-40B4-BE49-F238E27FC236}">
                <a16:creationId xmlns:a16="http://schemas.microsoft.com/office/drawing/2014/main" id="{D999475E-8AAF-41A9-8CB7-352749E5E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889938">
            <a:off x="-13195" y="5740706"/>
            <a:ext cx="1367242" cy="1402954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73556744-78C5-4247-AFF9-7CFABC539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277049">
            <a:off x="10212987" y="5502901"/>
            <a:ext cx="3033984" cy="285145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C0A89AE-577D-40AB-90F4-9A22EB1144A0}"/>
              </a:ext>
            </a:extLst>
          </p:cNvPr>
          <p:cNvSpPr txBox="1"/>
          <p:nvPr/>
        </p:nvSpPr>
        <p:spPr>
          <a:xfrm>
            <a:off x="11252399" y="62575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19/20</a:t>
            </a:r>
          </a:p>
        </p:txBody>
      </p:sp>
    </p:spTree>
    <p:extLst>
      <p:ext uri="{BB962C8B-B14F-4D97-AF65-F5344CB8AC3E}">
        <p14:creationId xmlns:p14="http://schemas.microsoft.com/office/powerpoint/2010/main" val="429161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-4404849" y="-292644"/>
            <a:ext cx="5895084" cy="1552961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4643484" y="115778"/>
            <a:ext cx="2905033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Conception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41" name="Picture 20">
            <a:extLst>
              <a:ext uri="{FF2B5EF4-FFF2-40B4-BE49-F238E27FC236}">
                <a16:creationId xmlns:a16="http://schemas.microsoft.com/office/drawing/2014/main" id="{C6C674D7-BBA9-4E3F-BA4A-D9C52EFB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8686459">
            <a:off x="10901002" y="181714"/>
            <a:ext cx="1300227" cy="1334189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DDCA9D02-DCAB-4854-BB99-E13A487BC3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6379"/>
          <a:stretch>
            <a:fillRect/>
          </a:stretch>
        </p:blipFill>
        <p:spPr>
          <a:xfrm>
            <a:off x="-77002" y="0"/>
            <a:ext cx="4692467" cy="53901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6BD993A-3DD6-40F0-8854-678705637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13" y="418392"/>
            <a:ext cx="862128" cy="862128"/>
          </a:xfrm>
          <a:prstGeom prst="rect">
            <a:avLst/>
          </a:prstGeom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id="{D999475E-8AAF-41A9-8CB7-352749E5E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889938">
            <a:off x="-122235" y="6896583"/>
            <a:ext cx="1367242" cy="1402954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73556744-78C5-4247-AFF9-7CFABC539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277049">
            <a:off x="10106661" y="5730166"/>
            <a:ext cx="3033984" cy="285145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C0A89AE-577D-40AB-90F4-9A22EB1144A0}"/>
              </a:ext>
            </a:extLst>
          </p:cNvPr>
          <p:cNvSpPr txBox="1"/>
          <p:nvPr/>
        </p:nvSpPr>
        <p:spPr>
          <a:xfrm>
            <a:off x="11252399" y="62575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19/20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22A86A5-4167-40F3-9ADF-171D779B5089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284"/>
          <a:stretch/>
        </p:blipFill>
        <p:spPr bwMode="auto">
          <a:xfrm>
            <a:off x="703031" y="1907549"/>
            <a:ext cx="9960243" cy="47734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7B3DC36-A4AD-4E48-B597-1A517D96AC7B}"/>
              </a:ext>
            </a:extLst>
          </p:cNvPr>
          <p:cNvSpPr txBox="1"/>
          <p:nvPr/>
        </p:nvSpPr>
        <p:spPr>
          <a:xfrm>
            <a:off x="3938777" y="1280520"/>
            <a:ext cx="3306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3- Processus : BPMN  </a:t>
            </a:r>
          </a:p>
        </p:txBody>
      </p:sp>
    </p:spTree>
    <p:extLst>
      <p:ext uri="{BB962C8B-B14F-4D97-AF65-F5344CB8AC3E}">
        <p14:creationId xmlns:p14="http://schemas.microsoft.com/office/powerpoint/2010/main" val="15394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-4404849" y="-292644"/>
            <a:ext cx="5895084" cy="1552961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4643484" y="115778"/>
            <a:ext cx="2905033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Conception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41" name="Picture 20">
            <a:extLst>
              <a:ext uri="{FF2B5EF4-FFF2-40B4-BE49-F238E27FC236}">
                <a16:creationId xmlns:a16="http://schemas.microsoft.com/office/drawing/2014/main" id="{C6C674D7-BBA9-4E3F-BA4A-D9C52EFB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8686459">
            <a:off x="10901002" y="181714"/>
            <a:ext cx="1300227" cy="1334189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DDCA9D02-DCAB-4854-BB99-E13A487BC3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6379"/>
          <a:stretch>
            <a:fillRect/>
          </a:stretch>
        </p:blipFill>
        <p:spPr>
          <a:xfrm>
            <a:off x="-77002" y="0"/>
            <a:ext cx="4692467" cy="53901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6BD993A-3DD6-40F0-8854-678705637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13" y="418392"/>
            <a:ext cx="862128" cy="862128"/>
          </a:xfrm>
          <a:prstGeom prst="rect">
            <a:avLst/>
          </a:prstGeom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id="{D999475E-8AAF-41A9-8CB7-352749E5E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889938">
            <a:off x="-122235" y="6896583"/>
            <a:ext cx="1367242" cy="1402954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73556744-78C5-4247-AFF9-7CFABC539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277049">
            <a:off x="10034123" y="5740797"/>
            <a:ext cx="3033984" cy="285145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C0A89AE-577D-40AB-90F4-9A22EB1144A0}"/>
              </a:ext>
            </a:extLst>
          </p:cNvPr>
          <p:cNvSpPr txBox="1"/>
          <p:nvPr/>
        </p:nvSpPr>
        <p:spPr>
          <a:xfrm>
            <a:off x="11252399" y="62575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19/20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4B06ECD-F6DC-472A-AC7B-18EC7FD7520D}"/>
              </a:ext>
            </a:extLst>
          </p:cNvPr>
          <p:cNvSpPr txBox="1"/>
          <p:nvPr/>
        </p:nvSpPr>
        <p:spPr>
          <a:xfrm>
            <a:off x="3938777" y="1280520"/>
            <a:ext cx="3306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3- Processus : BPMN 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B41B99A-44A3-461D-96BF-D57298E53F7F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175"/>
          <a:stretch/>
        </p:blipFill>
        <p:spPr bwMode="auto">
          <a:xfrm>
            <a:off x="828728" y="1985044"/>
            <a:ext cx="9977817" cy="4692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017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-4404849" y="-292644"/>
            <a:ext cx="5895084" cy="1552961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4643484" y="115778"/>
            <a:ext cx="2905033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Conception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41" name="Picture 20">
            <a:extLst>
              <a:ext uri="{FF2B5EF4-FFF2-40B4-BE49-F238E27FC236}">
                <a16:creationId xmlns:a16="http://schemas.microsoft.com/office/drawing/2014/main" id="{C6C674D7-BBA9-4E3F-BA4A-D9C52EFB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8686459">
            <a:off x="10901002" y="181714"/>
            <a:ext cx="1300227" cy="1334189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DDCA9D02-DCAB-4854-BB99-E13A487BC3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6379"/>
          <a:stretch>
            <a:fillRect/>
          </a:stretch>
        </p:blipFill>
        <p:spPr>
          <a:xfrm>
            <a:off x="-77002" y="0"/>
            <a:ext cx="4692467" cy="53901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6BD993A-3DD6-40F0-8854-678705637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13" y="418392"/>
            <a:ext cx="862128" cy="862128"/>
          </a:xfrm>
          <a:prstGeom prst="rect">
            <a:avLst/>
          </a:prstGeom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id="{D999475E-8AAF-41A9-8CB7-352749E5E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889938">
            <a:off x="-122235" y="6896583"/>
            <a:ext cx="1367242" cy="140295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C0A89AE-577D-40AB-90F4-9A22EB1144A0}"/>
              </a:ext>
            </a:extLst>
          </p:cNvPr>
          <p:cNvSpPr txBox="1"/>
          <p:nvPr/>
        </p:nvSpPr>
        <p:spPr>
          <a:xfrm>
            <a:off x="11252399" y="625751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19/20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2F942AB-09A1-458C-840A-1DA3749ECEEC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213"/>
          <a:stretch/>
        </p:blipFill>
        <p:spPr bwMode="auto">
          <a:xfrm>
            <a:off x="668264" y="1777674"/>
            <a:ext cx="10379516" cy="48792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E254496D-7DED-4680-B5CC-F92B4CC41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277049">
            <a:off x="10106661" y="5730166"/>
            <a:ext cx="3033984" cy="285145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AC2DF3D-5FE4-4210-962E-ED8A0AF0858D}"/>
              </a:ext>
            </a:extLst>
          </p:cNvPr>
          <p:cNvSpPr txBox="1"/>
          <p:nvPr/>
        </p:nvSpPr>
        <p:spPr>
          <a:xfrm>
            <a:off x="3938777" y="1280520"/>
            <a:ext cx="3306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3- Processus : BPMN  </a:t>
            </a:r>
          </a:p>
        </p:txBody>
      </p:sp>
    </p:spTree>
    <p:extLst>
      <p:ext uri="{BB962C8B-B14F-4D97-AF65-F5344CB8AC3E}">
        <p14:creationId xmlns:p14="http://schemas.microsoft.com/office/powerpoint/2010/main" val="153382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46379"/>
          <a:stretch>
            <a:fillRect/>
          </a:stretch>
        </p:blipFill>
        <p:spPr>
          <a:xfrm>
            <a:off x="-4404849" y="-292644"/>
            <a:ext cx="5895084" cy="1552961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4643484" y="115778"/>
            <a:ext cx="2905033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Réalisation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33" name="Graphique 32" descr="Panneau d’interdiction">
            <a:extLst>
              <a:ext uri="{FF2B5EF4-FFF2-40B4-BE49-F238E27FC236}">
                <a16:creationId xmlns:a16="http://schemas.microsoft.com/office/drawing/2014/main" id="{8B738C88-5D66-4D47-9839-6F964A955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46000" y="5080326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C6C674D7-BBA9-4E3F-BA4A-D9C52EFBE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8686459">
            <a:off x="10901002" y="181714"/>
            <a:ext cx="1300227" cy="1334189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DDCA9D02-DCAB-4854-BB99-E13A487BC3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6379"/>
          <a:stretch>
            <a:fillRect/>
          </a:stretch>
        </p:blipFill>
        <p:spPr>
          <a:xfrm>
            <a:off x="-77002" y="0"/>
            <a:ext cx="4692467" cy="53901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63CFC57-AA0A-42FD-9B6C-43A00F8D3D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10" y="200174"/>
            <a:ext cx="970990" cy="970990"/>
          </a:xfrm>
          <a:prstGeom prst="rect">
            <a:avLst/>
          </a:prstGeom>
        </p:spPr>
      </p:pic>
      <p:pic>
        <p:nvPicPr>
          <p:cNvPr id="12" name="VID-20230622-WA0076">
            <a:hlinkClick r:id="" action="ppaction://media"/>
            <a:extLst>
              <a:ext uri="{FF2B5EF4-FFF2-40B4-BE49-F238E27FC236}">
                <a16:creationId xmlns:a16="http://schemas.microsoft.com/office/drawing/2014/main" id="{D03B9F6C-16B9-45C9-B69F-14C1F51C2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-106878"/>
            <a:ext cx="12955808" cy="69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5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-4404849" y="-292644"/>
            <a:ext cx="5895084" cy="1552961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4643484" y="115778"/>
            <a:ext cx="2905033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fr-FR" sz="3600" dirty="0">
                <a:latin typeface="Bahnschrift" panose="020B0502040204020203" pitchFamily="34" charset="0"/>
              </a:rPr>
              <a:t>Conclusion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7BBBC3-BE2C-4B43-977A-428F374ADABE}"/>
              </a:ext>
            </a:extLst>
          </p:cNvPr>
          <p:cNvSpPr txBox="1"/>
          <p:nvPr/>
        </p:nvSpPr>
        <p:spPr>
          <a:xfrm>
            <a:off x="13018548" y="6079782"/>
            <a:ext cx="43899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Manque des moyens de levage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fr-FR" dirty="0"/>
              <a:t>Gaspillage de temps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dirty="0"/>
              <a:t>Manque de sécurité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B6C6E1B-B2AD-47C6-99E7-2BC681266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967" y="5296912"/>
            <a:ext cx="362581" cy="3625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5F6CEDF-FC13-4E1C-848F-16246FD6E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29" y="4623506"/>
            <a:ext cx="475456" cy="475456"/>
          </a:xfrm>
          <a:prstGeom prst="rect">
            <a:avLst/>
          </a:prstGeom>
        </p:spPr>
      </p:pic>
      <p:pic>
        <p:nvPicPr>
          <p:cNvPr id="33" name="Graphique 32" descr="Panneau d’interdiction">
            <a:extLst>
              <a:ext uri="{FF2B5EF4-FFF2-40B4-BE49-F238E27FC236}">
                <a16:creationId xmlns:a16="http://schemas.microsoft.com/office/drawing/2014/main" id="{8B738C88-5D66-4D47-9839-6F964A955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46000" y="5080326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72570D2-26F4-42C3-AE33-F161C01462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060" y="2484100"/>
            <a:ext cx="1351300" cy="13513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C52733D-A5B4-449B-A159-BE10054A4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649" y="4185847"/>
            <a:ext cx="306282" cy="306282"/>
          </a:xfrm>
          <a:prstGeom prst="rect">
            <a:avLst/>
          </a:prstGeom>
        </p:spPr>
      </p:pic>
      <p:pic>
        <p:nvPicPr>
          <p:cNvPr id="43" name="Graphique 42" descr="Panneau d’interdiction">
            <a:extLst>
              <a:ext uri="{FF2B5EF4-FFF2-40B4-BE49-F238E27FC236}">
                <a16:creationId xmlns:a16="http://schemas.microsoft.com/office/drawing/2014/main" id="{B6DDA31E-531E-4242-BEA2-C7CEE9654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98153" y="3985197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7" name="Graphique 46" descr="Danger">
            <a:extLst>
              <a:ext uri="{FF2B5EF4-FFF2-40B4-BE49-F238E27FC236}">
                <a16:creationId xmlns:a16="http://schemas.microsoft.com/office/drawing/2014/main" id="{F4E2D33F-F694-491D-B708-4AA5A35BEE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50993" y="5158216"/>
            <a:ext cx="608483" cy="6084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913AFB-486D-460B-8B01-97F6532C67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61752" y="1552961"/>
            <a:ext cx="358702" cy="358702"/>
          </a:xfrm>
          <a:prstGeom prst="rect">
            <a:avLst/>
          </a:prstGeom>
          <a:ln>
            <a:noFill/>
          </a:ln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C6C674D7-BBA9-4E3F-BA4A-D9C52EFBEF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18686459">
            <a:off x="10901002" y="181714"/>
            <a:ext cx="1300227" cy="1334189"/>
          </a:xfrm>
          <a:prstGeom prst="rect">
            <a:avLst/>
          </a:prstGeom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DDCA9D02-DCAB-4854-BB99-E13A487BC3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6379"/>
          <a:stretch>
            <a:fillRect/>
          </a:stretch>
        </p:blipFill>
        <p:spPr>
          <a:xfrm>
            <a:off x="-77002" y="0"/>
            <a:ext cx="4692467" cy="5390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F9940C-99B9-40EA-8CE4-C6C809936B82}"/>
              </a:ext>
            </a:extLst>
          </p:cNvPr>
          <p:cNvSpPr/>
          <p:nvPr/>
        </p:nvSpPr>
        <p:spPr>
          <a:xfrm>
            <a:off x="1390379" y="1865776"/>
            <a:ext cx="8856921" cy="2691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fr-FR" sz="32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Ce mode de gestion de stock automatisée peuvent aider l’entreprises à réduire les erreurs humaines, à améliorer la précision des niveaux de stock, à éviter les ruptures de stock, à réduire les coûts et à améliorer l'efficacité globale de la gestion de stock.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6D538-A841-40C8-BF3B-FFF15366225F}"/>
              </a:ext>
            </a:extLst>
          </p:cNvPr>
          <p:cNvSpPr/>
          <p:nvPr/>
        </p:nvSpPr>
        <p:spPr>
          <a:xfrm>
            <a:off x="12274715" y="3864174"/>
            <a:ext cx="587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Améliorer les </a:t>
            </a:r>
            <a:r>
              <a:rPr lang="fr-FR" dirty="0"/>
              <a:t>KPI ‘S des processus de gestion des stocks</a:t>
            </a:r>
            <a:endParaRPr lang="fr-FR" sz="20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5F43AD-7E18-4E5F-B332-6D5CAA5CFB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0" y="4557282"/>
            <a:ext cx="2320540" cy="23205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98AF760-50C0-41AB-A0AF-206828C1BE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676" y="4233506"/>
            <a:ext cx="2809691" cy="28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4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14031" y="-1216909"/>
            <a:ext cx="3306593" cy="33065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258277" y="-3142612"/>
            <a:ext cx="8073593" cy="82844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986589">
            <a:off x="8241562" y="3473859"/>
            <a:ext cx="6596000" cy="676828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83953" y="2677326"/>
            <a:ext cx="10964951" cy="1008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77"/>
              </a:lnSpc>
              <a:spcBef>
                <a:spcPct val="0"/>
              </a:spcBef>
            </a:pPr>
            <a:r>
              <a:rPr lang="en-US" sz="6000" spc="616" dirty="0">
                <a:solidFill>
                  <a:schemeClr val="bg1"/>
                </a:solidFill>
                <a:latin typeface="Oswald Bold" panose="00000800000000000000" charset="0"/>
              </a:rPr>
              <a:t>Merci de </a:t>
            </a:r>
            <a:r>
              <a:rPr lang="en-US" sz="6000" spc="616" dirty="0" err="1">
                <a:solidFill>
                  <a:schemeClr val="bg1"/>
                </a:solidFill>
                <a:latin typeface="Oswald Bold" panose="00000800000000000000" charset="0"/>
              </a:rPr>
              <a:t>votre</a:t>
            </a:r>
            <a:r>
              <a:rPr lang="en-US" sz="6000" spc="616" dirty="0">
                <a:solidFill>
                  <a:schemeClr val="bg1"/>
                </a:solidFill>
                <a:latin typeface="Oswald Bold" panose="00000800000000000000" charset="0"/>
              </a:rPr>
              <a:t> attention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46B68B6-32E6-4AB3-BC08-170F04667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04" y="-34779"/>
            <a:ext cx="1828800" cy="174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2712378" y="1761358"/>
            <a:ext cx="4885860" cy="38807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597165" y="997158"/>
            <a:ext cx="4964615" cy="859489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276295" y="1281791"/>
            <a:ext cx="475478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3"/>
              </a:lnSpc>
              <a:spcBef>
                <a:spcPct val="0"/>
              </a:spcBef>
            </a:pPr>
            <a:r>
              <a:rPr lang="fr-FR" dirty="0">
                <a:latin typeface="Engravers MT" panose="02090707080505020304" pitchFamily="18" charset="0"/>
              </a:rPr>
              <a:t>Organisme D’accueil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53147" y="-2281287"/>
            <a:ext cx="5077705" cy="52103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EFA5749-1773-405B-8B5E-59C0342472FB}"/>
              </a:ext>
            </a:extLst>
          </p:cNvPr>
          <p:cNvSpPr txBox="1"/>
          <p:nvPr/>
        </p:nvSpPr>
        <p:spPr>
          <a:xfrm>
            <a:off x="11252399" y="62575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O3/20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FCEEC6-91C0-41D9-9369-7C95A6524493}"/>
              </a:ext>
            </a:extLst>
          </p:cNvPr>
          <p:cNvSpPr txBox="1"/>
          <p:nvPr/>
        </p:nvSpPr>
        <p:spPr>
          <a:xfrm>
            <a:off x="903200" y="2805930"/>
            <a:ext cx="133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3600" dirty="0"/>
              <a:t>OCP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1490104" y="-34881"/>
            <a:ext cx="4754788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3600" spc="652" dirty="0">
                <a:solidFill>
                  <a:srgbClr val="231F20"/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1676C52-3F47-4218-AFDB-4FCEFD798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4" y="124962"/>
            <a:ext cx="809419" cy="7197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29D99A-C91D-4B15-91E8-77A6AC1DA9EA}"/>
              </a:ext>
            </a:extLst>
          </p:cNvPr>
          <p:cNvSpPr/>
          <p:nvPr/>
        </p:nvSpPr>
        <p:spPr>
          <a:xfrm>
            <a:off x="903200" y="4482212"/>
            <a:ext cx="3842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3600" dirty="0"/>
              <a:t>Service d’accueil </a:t>
            </a: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B75EBB28-F239-48F5-AEB2-BB28DBBAE5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12925471" y="2597667"/>
            <a:ext cx="1397501" cy="68856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4C50E57-754B-4A19-8F0F-90B688505F99}"/>
              </a:ext>
            </a:extLst>
          </p:cNvPr>
          <p:cNvSpPr/>
          <p:nvPr/>
        </p:nvSpPr>
        <p:spPr>
          <a:xfrm>
            <a:off x="821193" y="3619126"/>
            <a:ext cx="3412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3600" dirty="0"/>
              <a:t>Laverie MERAH</a:t>
            </a: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7430A205-B200-4C84-99AC-3D9515676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079105">
            <a:off x="10272479" y="5505628"/>
            <a:ext cx="3033984" cy="2851456"/>
          </a:xfrm>
          <a:prstGeom prst="rect">
            <a:avLst/>
          </a:prstGeom>
        </p:spPr>
      </p:pic>
      <p:sp>
        <p:nvSpPr>
          <p:cNvPr id="17" name="Organigramme : Connecteur 16">
            <a:extLst>
              <a:ext uri="{FF2B5EF4-FFF2-40B4-BE49-F238E27FC236}">
                <a16:creationId xmlns:a16="http://schemas.microsoft.com/office/drawing/2014/main" id="{8FF168DB-FB5B-442D-8F81-44B39478F3CE}"/>
              </a:ext>
            </a:extLst>
          </p:cNvPr>
          <p:cNvSpPr/>
          <p:nvPr/>
        </p:nvSpPr>
        <p:spPr>
          <a:xfrm>
            <a:off x="-628662" y="2377834"/>
            <a:ext cx="216000" cy="216000"/>
          </a:xfrm>
          <a:prstGeom prst="flowChartConnector">
            <a:avLst/>
          </a:prstGeom>
          <a:solidFill>
            <a:srgbClr val="CCCCCC"/>
          </a:solidFill>
          <a:ln w="3175">
            <a:solidFill>
              <a:srgbClr val="C0C9E4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170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04395" y="-2293194"/>
            <a:ext cx="5077705" cy="52103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EFA5749-1773-405B-8B5E-59C0342472FB}"/>
              </a:ext>
            </a:extLst>
          </p:cNvPr>
          <p:cNvSpPr txBox="1"/>
          <p:nvPr/>
        </p:nvSpPr>
        <p:spPr>
          <a:xfrm>
            <a:off x="11252399" y="62575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O4/20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1490104" y="-34881"/>
            <a:ext cx="4754788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3600" spc="652" dirty="0">
                <a:solidFill>
                  <a:srgbClr val="231F20"/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1676C52-3F47-4218-AFDB-4FCEFD798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4" y="124962"/>
            <a:ext cx="809419" cy="71979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EDC5018-C23A-4261-AC83-44408736B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255" y="2577683"/>
            <a:ext cx="1354280" cy="1404661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B85C4D7-7463-4637-A4FC-C4399F21C7EC}"/>
              </a:ext>
            </a:extLst>
          </p:cNvPr>
          <p:cNvSpPr txBox="1"/>
          <p:nvPr/>
        </p:nvSpPr>
        <p:spPr>
          <a:xfrm>
            <a:off x="5426586" y="2226175"/>
            <a:ext cx="1667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3600" dirty="0"/>
              <a:t>OCP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3517B97-B653-4FDD-A908-20B5DF53466E}"/>
              </a:ext>
            </a:extLst>
          </p:cNvPr>
          <p:cNvSpPr txBox="1"/>
          <p:nvPr/>
        </p:nvSpPr>
        <p:spPr>
          <a:xfrm>
            <a:off x="3114669" y="3036484"/>
            <a:ext cx="7557197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Création</a:t>
            </a:r>
            <a:r>
              <a:rPr lang="fr-FR" dirty="0"/>
              <a:t> : 7 Août 1920.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Forme Juridique </a:t>
            </a:r>
            <a:r>
              <a:rPr lang="fr-FR" dirty="0"/>
              <a:t>: Société anonyme.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PDG</a:t>
            </a:r>
            <a:r>
              <a:rPr lang="fr-FR" dirty="0"/>
              <a:t> : M. Mostafa TERRAB .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Siège Social </a:t>
            </a:r>
            <a:r>
              <a:rPr lang="fr-FR" dirty="0"/>
              <a:t>: Angle Route D’El Jadida et BD de la Grande Ceinture, B.P 5196</a:t>
            </a:r>
          </a:p>
          <a:p>
            <a:pPr>
              <a:lnSpc>
                <a:spcPct val="150000"/>
              </a:lnSpc>
            </a:pPr>
            <a:r>
              <a:rPr lang="fr-FR" dirty="0"/>
              <a:t>                              Casa </a:t>
            </a:r>
            <a:r>
              <a:rPr lang="fr-FR" dirty="0" err="1"/>
              <a:t>Mâarif</a:t>
            </a:r>
            <a:r>
              <a:rPr lang="fr-FR" dirty="0"/>
              <a:t>, Casablanca Téléphone : 02-23-(00-01-20) – 25.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Activité</a:t>
            </a:r>
            <a:r>
              <a:rPr lang="fr-FR" dirty="0"/>
              <a:t> :   Extraction ,valorisation et commercialisation des phosphates .</a:t>
            </a:r>
          </a:p>
          <a:p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E1C4F5-5E64-4157-B9FB-DA150C0853DA}"/>
              </a:ext>
            </a:extLst>
          </p:cNvPr>
          <p:cNvSpPr/>
          <p:nvPr/>
        </p:nvSpPr>
        <p:spPr>
          <a:xfrm>
            <a:off x="59527" y="3228945"/>
            <a:ext cx="2184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Service d’accueil</a:t>
            </a: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5DC0FA91-3342-4CBC-8CFB-2390F00D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7509864">
            <a:off x="10140539" y="5489106"/>
            <a:ext cx="3033984" cy="285145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B71596C-A2D6-44AB-BC9F-3E510C7CD934}"/>
              </a:ext>
            </a:extLst>
          </p:cNvPr>
          <p:cNvSpPr/>
          <p:nvPr/>
        </p:nvSpPr>
        <p:spPr>
          <a:xfrm>
            <a:off x="59527" y="2703438"/>
            <a:ext cx="2069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Laverie MERAH</a:t>
            </a: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D6F22AC6-A309-45D4-9BC3-DC27E24B208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6379"/>
          <a:stretch>
            <a:fillRect/>
          </a:stretch>
        </p:blipFill>
        <p:spPr>
          <a:xfrm>
            <a:off x="2712378" y="1761358"/>
            <a:ext cx="4885860" cy="300839"/>
          </a:xfrm>
          <a:prstGeom prst="rect">
            <a:avLst/>
          </a:prstGeom>
        </p:spPr>
      </p:pic>
      <p:grpSp>
        <p:nvGrpSpPr>
          <p:cNvPr id="30" name="Group 8">
            <a:extLst>
              <a:ext uri="{FF2B5EF4-FFF2-40B4-BE49-F238E27FC236}">
                <a16:creationId xmlns:a16="http://schemas.microsoft.com/office/drawing/2014/main" id="{B4188ABB-26A7-46D3-8474-003A4BCD0A61}"/>
              </a:ext>
            </a:extLst>
          </p:cNvPr>
          <p:cNvGrpSpPr/>
          <p:nvPr/>
        </p:nvGrpSpPr>
        <p:grpSpPr>
          <a:xfrm>
            <a:off x="2597165" y="997158"/>
            <a:ext cx="4964615" cy="859489"/>
            <a:chOff x="0" y="0"/>
            <a:chExt cx="3682024" cy="746746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F02610C9-B454-4A1F-B2B2-438D79DBF1EA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CD82DA59-5DBC-45BD-8483-8043BF41B2D6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37" name="TextBox 18">
            <a:extLst>
              <a:ext uri="{FF2B5EF4-FFF2-40B4-BE49-F238E27FC236}">
                <a16:creationId xmlns:a16="http://schemas.microsoft.com/office/drawing/2014/main" id="{66FD8F50-735F-4DA8-9C34-B57F6E82F1CB}"/>
              </a:ext>
            </a:extLst>
          </p:cNvPr>
          <p:cNvSpPr txBox="1"/>
          <p:nvPr/>
        </p:nvSpPr>
        <p:spPr>
          <a:xfrm>
            <a:off x="3276295" y="1281791"/>
            <a:ext cx="475478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3"/>
              </a:lnSpc>
              <a:spcBef>
                <a:spcPct val="0"/>
              </a:spcBef>
            </a:pPr>
            <a:r>
              <a:rPr lang="fr-FR" dirty="0">
                <a:latin typeface="Engravers MT" panose="02090707080505020304" pitchFamily="18" charset="0"/>
              </a:rPr>
              <a:t>Organisme D’accueil </a:t>
            </a:r>
          </a:p>
        </p:txBody>
      </p:sp>
      <p:sp>
        <p:nvSpPr>
          <p:cNvPr id="38" name="Organigramme : Connecteur 37">
            <a:extLst>
              <a:ext uri="{FF2B5EF4-FFF2-40B4-BE49-F238E27FC236}">
                <a16:creationId xmlns:a16="http://schemas.microsoft.com/office/drawing/2014/main" id="{52A96C2E-13E1-4D5D-97F8-3D49546E8F33}"/>
              </a:ext>
            </a:extLst>
          </p:cNvPr>
          <p:cNvSpPr/>
          <p:nvPr/>
        </p:nvSpPr>
        <p:spPr>
          <a:xfrm>
            <a:off x="116491" y="2361683"/>
            <a:ext cx="216000" cy="216000"/>
          </a:xfrm>
          <a:prstGeom prst="flowChartConnector">
            <a:avLst/>
          </a:prstGeom>
          <a:solidFill>
            <a:srgbClr val="CCCCCC"/>
          </a:solidFill>
          <a:ln w="3175">
            <a:solidFill>
              <a:srgbClr val="C0C9E4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659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14292" y="-3031531"/>
            <a:ext cx="5077705" cy="521033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EFA5749-1773-405B-8B5E-59C0342472FB}"/>
              </a:ext>
            </a:extLst>
          </p:cNvPr>
          <p:cNvSpPr txBox="1"/>
          <p:nvPr/>
        </p:nvSpPr>
        <p:spPr>
          <a:xfrm>
            <a:off x="11252399" y="62575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O5/20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1490104" y="-34881"/>
            <a:ext cx="4754788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3600" spc="652" dirty="0">
                <a:solidFill>
                  <a:srgbClr val="231F20"/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1676C52-3F47-4218-AFDB-4FCEFD798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4" y="124962"/>
            <a:ext cx="809419" cy="719799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B85C4D7-7463-4637-A4FC-C4399F21C7EC}"/>
              </a:ext>
            </a:extLst>
          </p:cNvPr>
          <p:cNvSpPr txBox="1"/>
          <p:nvPr/>
        </p:nvSpPr>
        <p:spPr>
          <a:xfrm>
            <a:off x="97456" y="2307171"/>
            <a:ext cx="166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OCP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FCC6AFF-DF01-44F3-BD9A-D1900A4B6355}"/>
              </a:ext>
            </a:extLst>
          </p:cNvPr>
          <p:cNvSpPr txBox="1"/>
          <p:nvPr/>
        </p:nvSpPr>
        <p:spPr>
          <a:xfrm>
            <a:off x="2648947" y="2969164"/>
            <a:ext cx="6676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Création : </a:t>
            </a:r>
            <a:r>
              <a:rPr lang="fr-FR" dirty="0"/>
              <a:t>1960 .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Situation géographique :</a:t>
            </a:r>
            <a:r>
              <a:rPr lang="fr-FR" dirty="0"/>
              <a:t> 25 km au sud-est de Khouribga.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Activités : </a:t>
            </a:r>
            <a:r>
              <a:rPr lang="fr-FR" dirty="0"/>
              <a:t>Traitement et l'enrichissement du phosphate.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9A28DA-714E-4C96-BE95-A33D39EBF4E1}"/>
              </a:ext>
            </a:extLst>
          </p:cNvPr>
          <p:cNvSpPr/>
          <p:nvPr/>
        </p:nvSpPr>
        <p:spPr>
          <a:xfrm>
            <a:off x="59527" y="3228945"/>
            <a:ext cx="2184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Service d’accueil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E7CC3C5D-1CA0-4833-A6E4-57673A55E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0945286">
            <a:off x="10124295" y="5335755"/>
            <a:ext cx="3033984" cy="285145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ED5B4CD-43E2-4639-87BA-32BD45748A2C}"/>
              </a:ext>
            </a:extLst>
          </p:cNvPr>
          <p:cNvSpPr/>
          <p:nvPr/>
        </p:nvSpPr>
        <p:spPr>
          <a:xfrm>
            <a:off x="4389924" y="2253626"/>
            <a:ext cx="3412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3600" dirty="0"/>
              <a:t>Laverie MERAH</a:t>
            </a:r>
          </a:p>
        </p:txBody>
      </p:sp>
      <p:pic>
        <p:nvPicPr>
          <p:cNvPr id="42" name="Picture 2328">
            <a:extLst>
              <a:ext uri="{FF2B5EF4-FFF2-40B4-BE49-F238E27FC236}">
                <a16:creationId xmlns:a16="http://schemas.microsoft.com/office/drawing/2014/main" id="{09D6C249-1766-4F19-BB88-960F5EAFF78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560796" y="2183909"/>
            <a:ext cx="3732863" cy="2998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F1779928-F307-4E93-819D-34E8B99C6C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6379"/>
          <a:stretch>
            <a:fillRect/>
          </a:stretch>
        </p:blipFill>
        <p:spPr>
          <a:xfrm>
            <a:off x="2712378" y="1761358"/>
            <a:ext cx="4885860" cy="455949"/>
          </a:xfrm>
          <a:prstGeom prst="rect">
            <a:avLst/>
          </a:prstGeom>
        </p:spPr>
      </p:pic>
      <p:grpSp>
        <p:nvGrpSpPr>
          <p:cNvPr id="34" name="Group 8">
            <a:extLst>
              <a:ext uri="{FF2B5EF4-FFF2-40B4-BE49-F238E27FC236}">
                <a16:creationId xmlns:a16="http://schemas.microsoft.com/office/drawing/2014/main" id="{30703974-52CD-493E-B9C5-2E1E5262D4B7}"/>
              </a:ext>
            </a:extLst>
          </p:cNvPr>
          <p:cNvGrpSpPr/>
          <p:nvPr/>
        </p:nvGrpSpPr>
        <p:grpSpPr>
          <a:xfrm>
            <a:off x="2597165" y="997158"/>
            <a:ext cx="4964615" cy="859489"/>
            <a:chOff x="0" y="0"/>
            <a:chExt cx="3682024" cy="746746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436A57CC-91B1-47F1-8564-778F00B348BA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EF07DB91-EBB4-4450-AE9B-CBBEFA858AEE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37" name="TextBox 18">
            <a:extLst>
              <a:ext uri="{FF2B5EF4-FFF2-40B4-BE49-F238E27FC236}">
                <a16:creationId xmlns:a16="http://schemas.microsoft.com/office/drawing/2014/main" id="{F49AA7D2-C5B6-4CA1-9B5A-18ECEF272E32}"/>
              </a:ext>
            </a:extLst>
          </p:cNvPr>
          <p:cNvSpPr txBox="1"/>
          <p:nvPr/>
        </p:nvSpPr>
        <p:spPr>
          <a:xfrm>
            <a:off x="3276295" y="1281791"/>
            <a:ext cx="475478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3"/>
              </a:lnSpc>
              <a:spcBef>
                <a:spcPct val="0"/>
              </a:spcBef>
            </a:pPr>
            <a:r>
              <a:rPr lang="fr-FR" dirty="0">
                <a:latin typeface="Engravers MT" panose="02090707080505020304" pitchFamily="18" charset="0"/>
              </a:rPr>
              <a:t>Organisme D’accueil </a:t>
            </a:r>
          </a:p>
        </p:txBody>
      </p:sp>
      <p:sp>
        <p:nvSpPr>
          <p:cNvPr id="38" name="Organigramme : Connecteur 37">
            <a:extLst>
              <a:ext uri="{FF2B5EF4-FFF2-40B4-BE49-F238E27FC236}">
                <a16:creationId xmlns:a16="http://schemas.microsoft.com/office/drawing/2014/main" id="{29E05C51-E455-4A9F-A373-AEB190D434FC}"/>
              </a:ext>
            </a:extLst>
          </p:cNvPr>
          <p:cNvSpPr/>
          <p:nvPr/>
        </p:nvSpPr>
        <p:spPr>
          <a:xfrm>
            <a:off x="153561" y="2861164"/>
            <a:ext cx="216000" cy="216000"/>
          </a:xfrm>
          <a:prstGeom prst="flowChartConnector">
            <a:avLst/>
          </a:prstGeom>
          <a:solidFill>
            <a:srgbClr val="CCCCCC"/>
          </a:solidFill>
          <a:ln w="3175">
            <a:solidFill>
              <a:srgbClr val="C0C9E4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596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DEFA5749-1773-405B-8B5E-59C0342472FB}"/>
              </a:ext>
            </a:extLst>
          </p:cNvPr>
          <p:cNvSpPr txBox="1"/>
          <p:nvPr/>
        </p:nvSpPr>
        <p:spPr>
          <a:xfrm>
            <a:off x="11252399" y="62575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O6/20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1490104" y="-34881"/>
            <a:ext cx="4754788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3600" spc="652" dirty="0">
                <a:solidFill>
                  <a:srgbClr val="231F20"/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1676C52-3F47-4218-AFDB-4FCEFD798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4" y="124962"/>
            <a:ext cx="809419" cy="71979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3517B97-B653-4FDD-A908-20B5DF53466E}"/>
              </a:ext>
            </a:extLst>
          </p:cNvPr>
          <p:cNvSpPr txBox="1"/>
          <p:nvPr/>
        </p:nvSpPr>
        <p:spPr>
          <a:xfrm>
            <a:off x="3546822" y="3084138"/>
            <a:ext cx="60670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Activité : </a:t>
            </a:r>
            <a:r>
              <a:rPr lang="fr-FR" dirty="0"/>
              <a:t>Gestion des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Responsable : </a:t>
            </a:r>
            <a:r>
              <a:rPr lang="fr-FR" dirty="0"/>
              <a:t>BENADDI Hicham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Moyenne des traitements : </a:t>
            </a:r>
            <a:r>
              <a:rPr lang="fr-FR" dirty="0"/>
              <a:t>des fichiers Microsoft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038DD5-7BB2-4001-B46C-923575876A09}"/>
              </a:ext>
            </a:extLst>
          </p:cNvPr>
          <p:cNvSpPr/>
          <p:nvPr/>
        </p:nvSpPr>
        <p:spPr>
          <a:xfrm>
            <a:off x="4288678" y="2288336"/>
            <a:ext cx="361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3600" dirty="0"/>
              <a:t>Service d’accueil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352825-590A-4AB6-A74F-9AA9F3EF7734}"/>
              </a:ext>
            </a:extLst>
          </p:cNvPr>
          <p:cNvSpPr txBox="1"/>
          <p:nvPr/>
        </p:nvSpPr>
        <p:spPr>
          <a:xfrm>
            <a:off x="7756046" y="2307171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: OPEX &amp; CAPEX  </a:t>
            </a:r>
          </a:p>
        </p:txBody>
      </p:sp>
      <p:pic>
        <p:nvPicPr>
          <p:cNvPr id="30" name="Picture 20">
            <a:extLst>
              <a:ext uri="{FF2B5EF4-FFF2-40B4-BE49-F238E27FC236}">
                <a16:creationId xmlns:a16="http://schemas.microsoft.com/office/drawing/2014/main" id="{531F3BF0-0949-4F8C-AB9E-0622C085B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069769" y="-3224816"/>
            <a:ext cx="5077705" cy="521033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9A13F1A-8F60-447A-9C7F-02DB31A27B41}"/>
              </a:ext>
            </a:extLst>
          </p:cNvPr>
          <p:cNvSpPr txBox="1"/>
          <p:nvPr/>
        </p:nvSpPr>
        <p:spPr>
          <a:xfrm>
            <a:off x="97456" y="2307171"/>
            <a:ext cx="166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OCP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0AC2A2-E958-4726-84F3-69C4C0EEF1E7}"/>
              </a:ext>
            </a:extLst>
          </p:cNvPr>
          <p:cNvSpPr/>
          <p:nvPr/>
        </p:nvSpPr>
        <p:spPr>
          <a:xfrm>
            <a:off x="59527" y="2703438"/>
            <a:ext cx="2892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000" dirty="0"/>
              <a:t>Complexe JORF LASFAR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048D8220-8EF8-4BD6-90FE-5D8FA5B6A7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6379"/>
          <a:stretch>
            <a:fillRect/>
          </a:stretch>
        </p:blipFill>
        <p:spPr>
          <a:xfrm>
            <a:off x="2712378" y="1761358"/>
            <a:ext cx="4885860" cy="201417"/>
          </a:xfrm>
          <a:prstGeom prst="rect">
            <a:avLst/>
          </a:prstGeom>
        </p:spPr>
      </p:pic>
      <p:grpSp>
        <p:nvGrpSpPr>
          <p:cNvPr id="21" name="Group 8">
            <a:extLst>
              <a:ext uri="{FF2B5EF4-FFF2-40B4-BE49-F238E27FC236}">
                <a16:creationId xmlns:a16="http://schemas.microsoft.com/office/drawing/2014/main" id="{F1B418DF-DA11-4C89-B205-6039778D5E9B}"/>
              </a:ext>
            </a:extLst>
          </p:cNvPr>
          <p:cNvGrpSpPr/>
          <p:nvPr/>
        </p:nvGrpSpPr>
        <p:grpSpPr>
          <a:xfrm>
            <a:off x="2597165" y="997158"/>
            <a:ext cx="4964615" cy="859489"/>
            <a:chOff x="0" y="0"/>
            <a:chExt cx="3682024" cy="746746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D7FBF72-AE95-45EA-9545-5FA2A006FE38}"/>
                </a:ext>
              </a:extLst>
            </p:cNvPr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F3D26DB8-613F-40AA-A24D-3D141174FA86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25" name="TextBox 18">
            <a:extLst>
              <a:ext uri="{FF2B5EF4-FFF2-40B4-BE49-F238E27FC236}">
                <a16:creationId xmlns:a16="http://schemas.microsoft.com/office/drawing/2014/main" id="{65106935-7B7D-4CE4-8090-3D834262037E}"/>
              </a:ext>
            </a:extLst>
          </p:cNvPr>
          <p:cNvSpPr txBox="1"/>
          <p:nvPr/>
        </p:nvSpPr>
        <p:spPr>
          <a:xfrm>
            <a:off x="3276296" y="1281791"/>
            <a:ext cx="3740954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33"/>
              </a:lnSpc>
              <a:spcBef>
                <a:spcPct val="0"/>
              </a:spcBef>
            </a:pPr>
            <a:r>
              <a:rPr lang="fr-FR" dirty="0">
                <a:latin typeface="Engravers MT" panose="02090707080505020304" pitchFamily="18" charset="0"/>
              </a:rPr>
              <a:t>Organisme D’accueil </a:t>
            </a:r>
          </a:p>
        </p:txBody>
      </p:sp>
      <p:sp>
        <p:nvSpPr>
          <p:cNvPr id="17" name="Organigramme : Connecteur 16">
            <a:extLst>
              <a:ext uri="{FF2B5EF4-FFF2-40B4-BE49-F238E27FC236}">
                <a16:creationId xmlns:a16="http://schemas.microsoft.com/office/drawing/2014/main" id="{41A3C73F-1FFA-4308-96DD-7E1F9D3C3918}"/>
              </a:ext>
            </a:extLst>
          </p:cNvPr>
          <p:cNvSpPr/>
          <p:nvPr/>
        </p:nvSpPr>
        <p:spPr>
          <a:xfrm>
            <a:off x="97456" y="3262045"/>
            <a:ext cx="216000" cy="216000"/>
          </a:xfrm>
          <a:prstGeom prst="flowChartConnector">
            <a:avLst/>
          </a:prstGeom>
          <a:solidFill>
            <a:srgbClr val="CCCCCC"/>
          </a:solidFill>
          <a:ln w="3175">
            <a:solidFill>
              <a:srgbClr val="C0C9E4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63107B67-DEE0-4DEB-A6A3-405828A4C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653946">
            <a:off x="10029572" y="5182685"/>
            <a:ext cx="3033984" cy="28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2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1D6C4565-1AAC-4E64-A298-9DC4644928CE}"/>
              </a:ext>
            </a:extLst>
          </p:cNvPr>
          <p:cNvSpPr/>
          <p:nvPr/>
        </p:nvSpPr>
        <p:spPr>
          <a:xfrm>
            <a:off x="2403109" y="4682496"/>
            <a:ext cx="1319090" cy="48938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8D2224C6-834D-4417-B686-747D6CD90DC4}"/>
              </a:ext>
            </a:extLst>
          </p:cNvPr>
          <p:cNvSpPr/>
          <p:nvPr/>
        </p:nvSpPr>
        <p:spPr>
          <a:xfrm>
            <a:off x="4022903" y="4682496"/>
            <a:ext cx="1319090" cy="48938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B0811B3C-00E0-47FD-B83C-9441D7072B98}"/>
              </a:ext>
            </a:extLst>
          </p:cNvPr>
          <p:cNvSpPr/>
          <p:nvPr/>
        </p:nvSpPr>
        <p:spPr>
          <a:xfrm>
            <a:off x="5775107" y="4682496"/>
            <a:ext cx="1319090" cy="48938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C2BB157A-CC91-4ADF-8F41-180D57DD0D97}"/>
              </a:ext>
            </a:extLst>
          </p:cNvPr>
          <p:cNvSpPr/>
          <p:nvPr/>
        </p:nvSpPr>
        <p:spPr>
          <a:xfrm>
            <a:off x="7559061" y="4682496"/>
            <a:ext cx="1319090" cy="48938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8BF9E1D9-9D03-4524-9808-1D50D7853363}"/>
              </a:ext>
            </a:extLst>
          </p:cNvPr>
          <p:cNvSpPr/>
          <p:nvPr/>
        </p:nvSpPr>
        <p:spPr>
          <a:xfrm>
            <a:off x="9264300" y="4685042"/>
            <a:ext cx="1319090" cy="48938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B025D518-78DB-4607-8517-8CE9B5BEF26D}"/>
              </a:ext>
            </a:extLst>
          </p:cNvPr>
          <p:cNvSpPr/>
          <p:nvPr/>
        </p:nvSpPr>
        <p:spPr>
          <a:xfrm>
            <a:off x="929519" y="4671737"/>
            <a:ext cx="1319090" cy="489384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46379"/>
          <a:stretch>
            <a:fillRect/>
          </a:stretch>
        </p:blipFill>
        <p:spPr>
          <a:xfrm>
            <a:off x="2920905" y="3663023"/>
            <a:ext cx="5056429" cy="57334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837182" y="2821036"/>
            <a:ext cx="5285270" cy="859489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1371885" y="150128"/>
            <a:ext cx="4754788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3600" spc="652" dirty="0" err="1">
                <a:solidFill>
                  <a:srgbClr val="231F20"/>
                </a:solidFill>
                <a:latin typeface="Bahnschrift" panose="020B0502040204020203" pitchFamily="34" charset="0"/>
              </a:rPr>
              <a:t>Problématique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97830D9-B920-4931-8C30-6D43EE82ECA0}"/>
              </a:ext>
            </a:extLst>
          </p:cNvPr>
          <p:cNvSpPr/>
          <p:nvPr/>
        </p:nvSpPr>
        <p:spPr>
          <a:xfrm>
            <a:off x="3413956" y="2993155"/>
            <a:ext cx="34532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fr-FR" sz="2400" dirty="0">
                <a:latin typeface="Engravers MT" panose="02090707080505020304" pitchFamily="18" charset="0"/>
              </a:rPr>
              <a:t>Q.Q.O.C.P.Q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43816A-6598-4D0B-87D2-31CE8983C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0" y="181107"/>
            <a:ext cx="980012" cy="9800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71AE67-442E-47D0-BCD9-308B45586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525" y="2544833"/>
            <a:ext cx="1090750" cy="1090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B6C6E1B-B2AD-47C6-99E7-2BC681266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269" y="5866084"/>
            <a:ext cx="362581" cy="3625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5F6CEDF-FC13-4E1C-848F-16246FD6E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724" y="4173271"/>
            <a:ext cx="475456" cy="475456"/>
          </a:xfrm>
          <a:prstGeom prst="rect">
            <a:avLst/>
          </a:prstGeom>
        </p:spPr>
      </p:pic>
      <p:pic>
        <p:nvPicPr>
          <p:cNvPr id="33" name="Graphique 32" descr="Panneau d’interdiction">
            <a:extLst>
              <a:ext uri="{FF2B5EF4-FFF2-40B4-BE49-F238E27FC236}">
                <a16:creationId xmlns:a16="http://schemas.microsoft.com/office/drawing/2014/main" id="{8B738C88-5D66-4D47-9839-6F964A955B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96405" y="5625127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C52733D-A5B4-449B-A159-BE10054A4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193" y="3872720"/>
            <a:ext cx="306282" cy="306282"/>
          </a:xfrm>
          <a:prstGeom prst="rect">
            <a:avLst/>
          </a:prstGeom>
        </p:spPr>
      </p:pic>
      <p:pic>
        <p:nvPicPr>
          <p:cNvPr id="43" name="Graphique 42" descr="Panneau d’interdiction">
            <a:extLst>
              <a:ext uri="{FF2B5EF4-FFF2-40B4-BE49-F238E27FC236}">
                <a16:creationId xmlns:a16="http://schemas.microsoft.com/office/drawing/2014/main" id="{B6DDA31E-531E-4242-BEA2-C7CEE9654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11267" y="3656528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7" name="Graphique 46" descr="Danger">
            <a:extLst>
              <a:ext uri="{FF2B5EF4-FFF2-40B4-BE49-F238E27FC236}">
                <a16:creationId xmlns:a16="http://schemas.microsoft.com/office/drawing/2014/main" id="{F4E2D33F-F694-491D-B708-4AA5A35BEE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12932" y="4732516"/>
            <a:ext cx="608483" cy="608483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49C9E5B-15AB-4C75-A2C0-A25511FD5A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426">
            <a:off x="18025077" y="5024721"/>
            <a:ext cx="482295" cy="482295"/>
          </a:xfrm>
          <a:prstGeom prst="rect">
            <a:avLst/>
          </a:prstGeom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C836A6B1-2C9F-4D76-B7E3-348FA9A732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030168" y="-1118480"/>
            <a:ext cx="1637057" cy="1679816"/>
          </a:xfrm>
          <a:prstGeom prst="rect">
            <a:avLst/>
          </a:prstGeom>
        </p:spPr>
      </p:pic>
      <p:pic>
        <p:nvPicPr>
          <p:cNvPr id="111" name="Picture 20">
            <a:extLst>
              <a:ext uri="{FF2B5EF4-FFF2-40B4-BE49-F238E27FC236}">
                <a16:creationId xmlns:a16="http://schemas.microsoft.com/office/drawing/2014/main" id="{419BD94A-24E5-4DBD-88D4-A0CB8D0E71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5926719">
            <a:off x="10294428" y="-1711856"/>
            <a:ext cx="3689555" cy="3785926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CCCE2B14-3190-470E-B1E5-AE5BFCEDC97F}"/>
              </a:ext>
            </a:extLst>
          </p:cNvPr>
          <p:cNvSpPr txBox="1"/>
          <p:nvPr/>
        </p:nvSpPr>
        <p:spPr>
          <a:xfrm>
            <a:off x="11264319" y="642908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O7/20</a:t>
            </a:r>
          </a:p>
        </p:txBody>
      </p:sp>
      <p:pic>
        <p:nvPicPr>
          <p:cNvPr id="50" name="Picture 7">
            <a:extLst>
              <a:ext uri="{FF2B5EF4-FFF2-40B4-BE49-F238E27FC236}">
                <a16:creationId xmlns:a16="http://schemas.microsoft.com/office/drawing/2014/main" id="{68C40726-86AF-49FB-8FCB-5525E5851B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2863904" y="3090208"/>
            <a:ext cx="1286824" cy="266939"/>
          </a:xfrm>
          <a:prstGeom prst="rect">
            <a:avLst/>
          </a:prstGeom>
        </p:spPr>
      </p:pic>
      <p:pic>
        <p:nvPicPr>
          <p:cNvPr id="51" name="Picture 7">
            <a:extLst>
              <a:ext uri="{FF2B5EF4-FFF2-40B4-BE49-F238E27FC236}">
                <a16:creationId xmlns:a16="http://schemas.microsoft.com/office/drawing/2014/main" id="{4179AAFE-9406-4E24-AF7B-FA37CED27E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009795" y="6724530"/>
            <a:ext cx="1286824" cy="2669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1796EF3-9889-4AEF-ADF3-D9936CB2B343}"/>
              </a:ext>
            </a:extLst>
          </p:cNvPr>
          <p:cNvSpPr txBox="1"/>
          <p:nvPr/>
        </p:nvSpPr>
        <p:spPr>
          <a:xfrm>
            <a:off x="9445698" y="474004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Quand ?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15C025-39AE-4C76-8DD9-4D8F703FA41C}"/>
              </a:ext>
            </a:extLst>
          </p:cNvPr>
          <p:cNvSpPr/>
          <p:nvPr/>
        </p:nvSpPr>
        <p:spPr>
          <a:xfrm>
            <a:off x="1202408" y="4743487"/>
            <a:ext cx="815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Qui 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6B707-C237-40AC-9293-47E17A1E7B35}"/>
              </a:ext>
            </a:extLst>
          </p:cNvPr>
          <p:cNvSpPr/>
          <p:nvPr/>
        </p:nvSpPr>
        <p:spPr>
          <a:xfrm>
            <a:off x="2684599" y="474348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Quoi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3AA96-03C3-4D49-AD6B-B6004CA785F7}"/>
              </a:ext>
            </a:extLst>
          </p:cNvPr>
          <p:cNvSpPr/>
          <p:nvPr/>
        </p:nvSpPr>
        <p:spPr>
          <a:xfrm>
            <a:off x="4354066" y="4763972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Où ?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1DF996-383A-420D-813B-70939E6BFA68}"/>
              </a:ext>
            </a:extLst>
          </p:cNvPr>
          <p:cNvSpPr/>
          <p:nvPr/>
        </p:nvSpPr>
        <p:spPr>
          <a:xfrm>
            <a:off x="5802058" y="4763972"/>
            <a:ext cx="13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Comment 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82FAEA-72E2-4DA9-A463-9D2BC6BB3238}"/>
              </a:ext>
            </a:extLst>
          </p:cNvPr>
          <p:cNvSpPr/>
          <p:nvPr/>
        </p:nvSpPr>
        <p:spPr>
          <a:xfrm>
            <a:off x="7601065" y="4763972"/>
            <a:ext cx="1250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Pourquoi ? </a:t>
            </a:r>
          </a:p>
        </p:txBody>
      </p:sp>
    </p:spTree>
    <p:extLst>
      <p:ext uri="{BB962C8B-B14F-4D97-AF65-F5344CB8AC3E}">
        <p14:creationId xmlns:p14="http://schemas.microsoft.com/office/powerpoint/2010/main" val="56970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 animBg="1"/>
      <p:bldP spid="57" grpId="0" animBg="1"/>
      <p:bldP spid="2" grpId="0"/>
      <p:bldP spid="3" grpId="0"/>
      <p:bldP spid="5" grpId="0"/>
      <p:bldP spid="7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3320481" y="1696677"/>
            <a:ext cx="5056429" cy="57334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991295" y="1105701"/>
            <a:ext cx="5285270" cy="859489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1371885" y="150128"/>
            <a:ext cx="4754788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3600" spc="652" dirty="0" err="1">
                <a:solidFill>
                  <a:srgbClr val="231F20"/>
                </a:solidFill>
                <a:latin typeface="Bahnschrift" panose="020B0502040204020203" pitchFamily="34" charset="0"/>
              </a:rPr>
              <a:t>Problématique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97830D9-B920-4931-8C30-6D43EE82ECA0}"/>
              </a:ext>
            </a:extLst>
          </p:cNvPr>
          <p:cNvSpPr/>
          <p:nvPr/>
        </p:nvSpPr>
        <p:spPr>
          <a:xfrm>
            <a:off x="3589510" y="1234213"/>
            <a:ext cx="34532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fr-FR" sz="2400" dirty="0">
                <a:latin typeface="Engravers MT" panose="02090707080505020304" pitchFamily="18" charset="0"/>
              </a:rPr>
              <a:t>Q.Q.O.C.P.Q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43816A-6598-4D0B-87D2-31CE8983C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0" y="181107"/>
            <a:ext cx="980012" cy="9800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71AE67-442E-47D0-BCD9-308B45586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6" y="830833"/>
            <a:ext cx="1090750" cy="10907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B6C6E1B-B2AD-47C6-99E7-2BC681266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269" y="5866084"/>
            <a:ext cx="362581" cy="3625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5F6CEDF-FC13-4E1C-848F-16246FD6E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724" y="4173271"/>
            <a:ext cx="475456" cy="475456"/>
          </a:xfrm>
          <a:prstGeom prst="rect">
            <a:avLst/>
          </a:prstGeom>
        </p:spPr>
      </p:pic>
      <p:pic>
        <p:nvPicPr>
          <p:cNvPr id="33" name="Graphique 32" descr="Panneau d’interdiction">
            <a:extLst>
              <a:ext uri="{FF2B5EF4-FFF2-40B4-BE49-F238E27FC236}">
                <a16:creationId xmlns:a16="http://schemas.microsoft.com/office/drawing/2014/main" id="{8B738C88-5D66-4D47-9839-6F964A955B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96405" y="5625127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C52733D-A5B4-449B-A159-BE10054A45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193" y="3872720"/>
            <a:ext cx="306282" cy="306282"/>
          </a:xfrm>
          <a:prstGeom prst="rect">
            <a:avLst/>
          </a:prstGeom>
        </p:spPr>
      </p:pic>
      <p:pic>
        <p:nvPicPr>
          <p:cNvPr id="43" name="Graphique 42" descr="Panneau d’interdiction">
            <a:extLst>
              <a:ext uri="{FF2B5EF4-FFF2-40B4-BE49-F238E27FC236}">
                <a16:creationId xmlns:a16="http://schemas.microsoft.com/office/drawing/2014/main" id="{B6DDA31E-531E-4242-BEA2-C7CEE9654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11267" y="3656528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7" name="Graphique 46" descr="Danger">
            <a:extLst>
              <a:ext uri="{FF2B5EF4-FFF2-40B4-BE49-F238E27FC236}">
                <a16:creationId xmlns:a16="http://schemas.microsoft.com/office/drawing/2014/main" id="{F4E2D33F-F694-491D-B708-4AA5A35BEE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12932" y="4732516"/>
            <a:ext cx="608483" cy="608483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49C9E5B-15AB-4C75-A2C0-A25511FD5A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426">
            <a:off x="18025077" y="5024721"/>
            <a:ext cx="482295" cy="482295"/>
          </a:xfrm>
          <a:prstGeom prst="rect">
            <a:avLst/>
          </a:prstGeom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C836A6B1-2C9F-4D76-B7E3-348FA9A732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030168" y="-1118480"/>
            <a:ext cx="1637057" cy="1679816"/>
          </a:xfrm>
          <a:prstGeom prst="rect">
            <a:avLst/>
          </a:prstGeom>
        </p:spPr>
      </p:pic>
      <p:pic>
        <p:nvPicPr>
          <p:cNvPr id="111" name="Picture 20">
            <a:extLst>
              <a:ext uri="{FF2B5EF4-FFF2-40B4-BE49-F238E27FC236}">
                <a16:creationId xmlns:a16="http://schemas.microsoft.com/office/drawing/2014/main" id="{419BD94A-24E5-4DBD-88D4-A0CB8D0E71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5926719">
            <a:off x="10294428" y="-1711856"/>
            <a:ext cx="3689555" cy="378592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287F44F8-C0CD-4AF2-901A-9F1681910154}"/>
              </a:ext>
            </a:extLst>
          </p:cNvPr>
          <p:cNvGrpSpPr/>
          <p:nvPr/>
        </p:nvGrpSpPr>
        <p:grpSpPr>
          <a:xfrm>
            <a:off x="6901174" y="2041217"/>
            <a:ext cx="3114916" cy="2328706"/>
            <a:chOff x="7439721" y="2068905"/>
            <a:chExt cx="3114916" cy="2166400"/>
          </a:xfrm>
        </p:grpSpPr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AC02DD17-26B7-4C92-B2B5-122A5158C546}"/>
                </a:ext>
              </a:extLst>
            </p:cNvPr>
            <p:cNvGrpSpPr/>
            <p:nvPr/>
          </p:nvGrpSpPr>
          <p:grpSpPr>
            <a:xfrm>
              <a:off x="7439721" y="2068905"/>
              <a:ext cx="3114916" cy="2166400"/>
              <a:chOff x="-755023" y="2970289"/>
              <a:chExt cx="3114916" cy="2166400"/>
            </a:xfrm>
          </p:grpSpPr>
          <p:sp>
            <p:nvSpPr>
              <p:cNvPr id="100" name="Rectangle : coins arrondis 99">
                <a:extLst>
                  <a:ext uri="{FF2B5EF4-FFF2-40B4-BE49-F238E27FC236}">
                    <a16:creationId xmlns:a16="http://schemas.microsoft.com/office/drawing/2014/main" id="{FDA915AD-5E17-48E1-82FF-C7FCD80C01A6}"/>
                  </a:ext>
                </a:extLst>
              </p:cNvPr>
              <p:cNvSpPr/>
              <p:nvPr/>
            </p:nvSpPr>
            <p:spPr>
              <a:xfrm>
                <a:off x="-755021" y="2970289"/>
                <a:ext cx="3114914" cy="81899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Où  ?</a:t>
                </a:r>
              </a:p>
              <a:p>
                <a:endParaRPr lang="fr-FR" dirty="0"/>
              </a:p>
            </p:txBody>
          </p:sp>
          <p:sp>
            <p:nvSpPr>
              <p:cNvPr id="101" name="Forme libre : forme 100">
                <a:extLst>
                  <a:ext uri="{FF2B5EF4-FFF2-40B4-BE49-F238E27FC236}">
                    <a16:creationId xmlns:a16="http://schemas.microsoft.com/office/drawing/2014/main" id="{B20DFE00-D009-4043-AED8-8A7647726E20}"/>
                  </a:ext>
                </a:extLst>
              </p:cNvPr>
              <p:cNvSpPr/>
              <p:nvPr/>
            </p:nvSpPr>
            <p:spPr>
              <a:xfrm>
                <a:off x="-755023" y="3739657"/>
                <a:ext cx="3114916" cy="1397032"/>
              </a:xfrm>
              <a:custGeom>
                <a:avLst/>
                <a:gdLst>
                  <a:gd name="connsiteX0" fmla="*/ 143324 w 2171846"/>
                  <a:gd name="connsiteY0" fmla="*/ 0 h 1364992"/>
                  <a:gd name="connsiteX1" fmla="*/ 2028522 w 2171846"/>
                  <a:gd name="connsiteY1" fmla="*/ 0 h 1364992"/>
                  <a:gd name="connsiteX2" fmla="*/ 2171846 w 2171846"/>
                  <a:gd name="connsiteY2" fmla="*/ 143324 h 1364992"/>
                  <a:gd name="connsiteX3" fmla="*/ 2171846 w 2171846"/>
                  <a:gd name="connsiteY3" fmla="*/ 1364992 h 1364992"/>
                  <a:gd name="connsiteX4" fmla="*/ 2171846 w 2171846"/>
                  <a:gd name="connsiteY4" fmla="*/ 1364992 h 1364992"/>
                  <a:gd name="connsiteX5" fmla="*/ 0 w 2171846"/>
                  <a:gd name="connsiteY5" fmla="*/ 1364992 h 1364992"/>
                  <a:gd name="connsiteX6" fmla="*/ 0 w 2171846"/>
                  <a:gd name="connsiteY6" fmla="*/ 1364992 h 1364992"/>
                  <a:gd name="connsiteX7" fmla="*/ 0 w 2171846"/>
                  <a:gd name="connsiteY7" fmla="*/ 143324 h 1364992"/>
                  <a:gd name="connsiteX8" fmla="*/ 143324 w 2171846"/>
                  <a:gd name="connsiteY8" fmla="*/ 0 h 136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1846" h="1364992">
                    <a:moveTo>
                      <a:pt x="2028522" y="1364992"/>
                    </a:moveTo>
                    <a:lnTo>
                      <a:pt x="143324" y="1364992"/>
                    </a:lnTo>
                    <a:cubicBezTo>
                      <a:pt x="64168" y="1364992"/>
                      <a:pt x="0" y="1300824"/>
                      <a:pt x="0" y="1221668"/>
                    </a:cubicBezTo>
                    <a:lnTo>
                      <a:pt x="0" y="0"/>
                    </a:lnTo>
                    <a:lnTo>
                      <a:pt x="0" y="0"/>
                    </a:lnTo>
                    <a:lnTo>
                      <a:pt x="2171846" y="0"/>
                    </a:lnTo>
                    <a:lnTo>
                      <a:pt x="2171846" y="0"/>
                    </a:lnTo>
                    <a:lnTo>
                      <a:pt x="2171846" y="1221668"/>
                    </a:lnTo>
                    <a:cubicBezTo>
                      <a:pt x="2171846" y="1300824"/>
                      <a:pt x="2107678" y="1364992"/>
                      <a:pt x="2028522" y="1364992"/>
                    </a:cubicBezTo>
                    <a:close/>
                  </a:path>
                </a:pathLst>
              </a:custGeom>
              <a:solidFill>
                <a:srgbClr val="42516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4218" tIns="142241" rIns="184219" bIns="184218" numCol="1" spcCol="1270" anchor="t" anchorCtr="0">
                <a:noAutofit/>
              </a:bodyPr>
              <a:lstStyle/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kern="1200" dirty="0">
                    <a:solidFill>
                      <a:schemeClr val="bg1"/>
                    </a:solidFill>
                  </a:rPr>
                  <a:t>OCP </a:t>
                </a:r>
              </a:p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dirty="0">
                    <a:solidFill>
                      <a:schemeClr val="bg1"/>
                    </a:solidFill>
                  </a:rPr>
                  <a:t>Laverie Merah</a:t>
                </a:r>
              </a:p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kern="1200" dirty="0">
                    <a:solidFill>
                      <a:schemeClr val="bg1"/>
                    </a:solidFill>
                  </a:rPr>
                  <a:t>Service OPEX et CAPEX</a:t>
                </a:r>
              </a:p>
            </p:txBody>
          </p:sp>
        </p:grpSp>
        <p:pic>
          <p:nvPicPr>
            <p:cNvPr id="119" name="Image 118">
              <a:extLst>
                <a:ext uri="{FF2B5EF4-FFF2-40B4-BE49-F238E27FC236}">
                  <a16:creationId xmlns:a16="http://schemas.microsoft.com/office/drawing/2014/main" id="{691D69DD-1446-4F94-BF88-C3E41728A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477" y="2154453"/>
              <a:ext cx="650735" cy="650735"/>
            </a:xfrm>
            <a:prstGeom prst="rect">
              <a:avLst/>
            </a:prstGeom>
          </p:spPr>
        </p:pic>
        <p:pic>
          <p:nvPicPr>
            <p:cNvPr id="124" name="Picture 7">
              <a:extLst>
                <a:ext uri="{FF2B5EF4-FFF2-40B4-BE49-F238E27FC236}">
                  <a16:creationId xmlns:a16="http://schemas.microsoft.com/office/drawing/2014/main" id="{9AF7CC11-F0A4-4AFB-8750-1A82B32D9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7439721" y="2426008"/>
              <a:ext cx="1286824" cy="266939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77DA3E0D-FB90-4C26-9C79-F269A75CDDDD}"/>
              </a:ext>
            </a:extLst>
          </p:cNvPr>
          <p:cNvGrpSpPr/>
          <p:nvPr/>
        </p:nvGrpSpPr>
        <p:grpSpPr>
          <a:xfrm>
            <a:off x="8149403" y="4369923"/>
            <a:ext cx="3114916" cy="2370925"/>
            <a:chOff x="3802965" y="2104787"/>
            <a:chExt cx="3114916" cy="2134361"/>
          </a:xfrm>
        </p:grpSpPr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B7C1C250-DF91-4219-9F73-52991219A72C}"/>
                </a:ext>
              </a:extLst>
            </p:cNvPr>
            <p:cNvGrpSpPr/>
            <p:nvPr/>
          </p:nvGrpSpPr>
          <p:grpSpPr>
            <a:xfrm>
              <a:off x="3802965" y="2104787"/>
              <a:ext cx="3114916" cy="2134361"/>
              <a:chOff x="-755022" y="2970289"/>
              <a:chExt cx="3114916" cy="2134361"/>
            </a:xfrm>
            <a:solidFill>
              <a:srgbClr val="425164"/>
            </a:solidFill>
          </p:grpSpPr>
          <p:sp>
            <p:nvSpPr>
              <p:cNvPr id="95" name="Rectangle : coins arrondis 94">
                <a:extLst>
                  <a:ext uri="{FF2B5EF4-FFF2-40B4-BE49-F238E27FC236}">
                    <a16:creationId xmlns:a16="http://schemas.microsoft.com/office/drawing/2014/main" id="{C01253D9-337E-4A54-A5D3-4055C1D59C16}"/>
                  </a:ext>
                </a:extLst>
              </p:cNvPr>
              <p:cNvSpPr/>
              <p:nvPr/>
            </p:nvSpPr>
            <p:spPr>
              <a:xfrm>
                <a:off x="-755021" y="2970289"/>
                <a:ext cx="3114914" cy="818995"/>
              </a:xfrm>
              <a:prstGeom prst="roundRect">
                <a:avLst>
                  <a:gd name="adj" fmla="val 10000"/>
                </a:avLst>
              </a:prstGeom>
              <a:solidFill>
                <a:srgbClr val="C0C9E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Quoi  ?</a:t>
                </a:r>
              </a:p>
              <a:p>
                <a:endParaRPr lang="fr-FR" dirty="0"/>
              </a:p>
            </p:txBody>
          </p:sp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F2F4454C-EB9E-4FD9-A0A3-5B9E421F1BCD}"/>
                  </a:ext>
                </a:extLst>
              </p:cNvPr>
              <p:cNvSpPr/>
              <p:nvPr/>
            </p:nvSpPr>
            <p:spPr>
              <a:xfrm>
                <a:off x="-755022" y="3739657"/>
                <a:ext cx="3114916" cy="1364993"/>
              </a:xfrm>
              <a:custGeom>
                <a:avLst/>
                <a:gdLst>
                  <a:gd name="connsiteX0" fmla="*/ 143324 w 2171846"/>
                  <a:gd name="connsiteY0" fmla="*/ 0 h 1364992"/>
                  <a:gd name="connsiteX1" fmla="*/ 2028522 w 2171846"/>
                  <a:gd name="connsiteY1" fmla="*/ 0 h 1364992"/>
                  <a:gd name="connsiteX2" fmla="*/ 2171846 w 2171846"/>
                  <a:gd name="connsiteY2" fmla="*/ 143324 h 1364992"/>
                  <a:gd name="connsiteX3" fmla="*/ 2171846 w 2171846"/>
                  <a:gd name="connsiteY3" fmla="*/ 1364992 h 1364992"/>
                  <a:gd name="connsiteX4" fmla="*/ 2171846 w 2171846"/>
                  <a:gd name="connsiteY4" fmla="*/ 1364992 h 1364992"/>
                  <a:gd name="connsiteX5" fmla="*/ 0 w 2171846"/>
                  <a:gd name="connsiteY5" fmla="*/ 1364992 h 1364992"/>
                  <a:gd name="connsiteX6" fmla="*/ 0 w 2171846"/>
                  <a:gd name="connsiteY6" fmla="*/ 1364992 h 1364992"/>
                  <a:gd name="connsiteX7" fmla="*/ 0 w 2171846"/>
                  <a:gd name="connsiteY7" fmla="*/ 143324 h 1364992"/>
                  <a:gd name="connsiteX8" fmla="*/ 143324 w 2171846"/>
                  <a:gd name="connsiteY8" fmla="*/ 0 h 136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1846" h="1364992">
                    <a:moveTo>
                      <a:pt x="2028522" y="1364992"/>
                    </a:moveTo>
                    <a:lnTo>
                      <a:pt x="143324" y="1364992"/>
                    </a:lnTo>
                    <a:cubicBezTo>
                      <a:pt x="64168" y="1364992"/>
                      <a:pt x="0" y="1300824"/>
                      <a:pt x="0" y="1221668"/>
                    </a:cubicBezTo>
                    <a:lnTo>
                      <a:pt x="0" y="0"/>
                    </a:lnTo>
                    <a:lnTo>
                      <a:pt x="0" y="0"/>
                    </a:lnTo>
                    <a:lnTo>
                      <a:pt x="2171846" y="0"/>
                    </a:lnTo>
                    <a:lnTo>
                      <a:pt x="2171846" y="0"/>
                    </a:lnTo>
                    <a:lnTo>
                      <a:pt x="2171846" y="1221668"/>
                    </a:lnTo>
                    <a:cubicBezTo>
                      <a:pt x="2171846" y="1300824"/>
                      <a:pt x="2107678" y="1364992"/>
                      <a:pt x="2028522" y="1364992"/>
                    </a:cubicBezTo>
                    <a:close/>
                  </a:path>
                </a:pathLst>
              </a:cu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4218" tIns="142241" rIns="184219" bIns="184218" numCol="1" spcCol="1270" anchor="t" anchorCtr="0">
                <a:noAutofit/>
              </a:bodyPr>
              <a:lstStyle/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kern="1200" dirty="0"/>
                  <a:t>L’absence d’un moyen facile et efficace pour la gestion des stocks</a:t>
                </a:r>
              </a:p>
            </p:txBody>
          </p:sp>
        </p:grpSp>
        <p:pic>
          <p:nvPicPr>
            <p:cNvPr id="117" name="Image 116">
              <a:extLst>
                <a:ext uri="{FF2B5EF4-FFF2-40B4-BE49-F238E27FC236}">
                  <a16:creationId xmlns:a16="http://schemas.microsoft.com/office/drawing/2014/main" id="{14F383AC-65DA-4FD4-9603-E799F416C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151878"/>
              <a:ext cx="667198" cy="667198"/>
            </a:xfrm>
            <a:prstGeom prst="rect">
              <a:avLst/>
            </a:prstGeom>
          </p:spPr>
        </p:pic>
        <p:pic>
          <p:nvPicPr>
            <p:cNvPr id="125" name="Picture 7">
              <a:extLst>
                <a:ext uri="{FF2B5EF4-FFF2-40B4-BE49-F238E27FC236}">
                  <a16:creationId xmlns:a16="http://schemas.microsoft.com/office/drawing/2014/main" id="{E89698D2-64F1-4C5E-BDAA-0F7032C3E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3819583" y="2438407"/>
              <a:ext cx="1153174" cy="239215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276020F-CED0-4A8A-BF62-3D4AAB6A2150}"/>
              </a:ext>
            </a:extLst>
          </p:cNvPr>
          <p:cNvGrpSpPr/>
          <p:nvPr/>
        </p:nvGrpSpPr>
        <p:grpSpPr>
          <a:xfrm>
            <a:off x="3560918" y="2052941"/>
            <a:ext cx="2938500" cy="2345168"/>
            <a:chOff x="52795" y="2055449"/>
            <a:chExt cx="2938500" cy="2138323"/>
          </a:xfrm>
        </p:grpSpPr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27CC931F-16B7-4E60-8800-F852E7C07EC0}"/>
                </a:ext>
              </a:extLst>
            </p:cNvPr>
            <p:cNvSpPr/>
            <p:nvPr/>
          </p:nvSpPr>
          <p:spPr>
            <a:xfrm>
              <a:off x="52795" y="2828779"/>
              <a:ext cx="2938500" cy="1364993"/>
            </a:xfrm>
            <a:custGeom>
              <a:avLst/>
              <a:gdLst>
                <a:gd name="connsiteX0" fmla="*/ 143324 w 2171846"/>
                <a:gd name="connsiteY0" fmla="*/ 0 h 1364992"/>
                <a:gd name="connsiteX1" fmla="*/ 2028522 w 2171846"/>
                <a:gd name="connsiteY1" fmla="*/ 0 h 1364992"/>
                <a:gd name="connsiteX2" fmla="*/ 2171846 w 2171846"/>
                <a:gd name="connsiteY2" fmla="*/ 143324 h 1364992"/>
                <a:gd name="connsiteX3" fmla="*/ 2171846 w 2171846"/>
                <a:gd name="connsiteY3" fmla="*/ 1364992 h 1364992"/>
                <a:gd name="connsiteX4" fmla="*/ 2171846 w 2171846"/>
                <a:gd name="connsiteY4" fmla="*/ 1364992 h 1364992"/>
                <a:gd name="connsiteX5" fmla="*/ 0 w 2171846"/>
                <a:gd name="connsiteY5" fmla="*/ 1364992 h 1364992"/>
                <a:gd name="connsiteX6" fmla="*/ 0 w 2171846"/>
                <a:gd name="connsiteY6" fmla="*/ 1364992 h 1364992"/>
                <a:gd name="connsiteX7" fmla="*/ 0 w 2171846"/>
                <a:gd name="connsiteY7" fmla="*/ 143324 h 1364992"/>
                <a:gd name="connsiteX8" fmla="*/ 143324 w 2171846"/>
                <a:gd name="connsiteY8" fmla="*/ 0 h 13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1846" h="1364992">
                  <a:moveTo>
                    <a:pt x="2028522" y="1364992"/>
                  </a:moveTo>
                  <a:lnTo>
                    <a:pt x="143324" y="1364992"/>
                  </a:lnTo>
                  <a:cubicBezTo>
                    <a:pt x="64168" y="1364992"/>
                    <a:pt x="0" y="1300824"/>
                    <a:pt x="0" y="1221668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171846" y="0"/>
                  </a:lnTo>
                  <a:lnTo>
                    <a:pt x="2171846" y="0"/>
                  </a:lnTo>
                  <a:lnTo>
                    <a:pt x="2171846" y="1221668"/>
                  </a:lnTo>
                  <a:cubicBezTo>
                    <a:pt x="2171846" y="1300824"/>
                    <a:pt x="2107678" y="1364992"/>
                    <a:pt x="2028522" y="1364992"/>
                  </a:cubicBezTo>
                  <a:close/>
                </a:path>
              </a:pathLst>
            </a:custGeom>
            <a:solidFill>
              <a:srgbClr val="42516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4218" tIns="142241" rIns="184219" bIns="184218" numCol="1" spcCol="1270" anchor="t" anchorCtr="0">
              <a:noAutofit/>
            </a:bodyPr>
            <a:lstStyle/>
            <a:p>
              <a:pPr marL="342900" lvl="0" indent="-34290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fr-FR" sz="2000" kern="1200" dirty="0"/>
                <a:t>Les magasiniers</a:t>
              </a:r>
            </a:p>
          </p:txBody>
        </p:sp>
        <p:sp>
          <p:nvSpPr>
            <p:cNvPr id="97" name="Rectangle : coins arrondis 96">
              <a:extLst>
                <a:ext uri="{FF2B5EF4-FFF2-40B4-BE49-F238E27FC236}">
                  <a16:creationId xmlns:a16="http://schemas.microsoft.com/office/drawing/2014/main" id="{A412CF65-E6BE-4DAF-B789-3F0DFD8E364A}"/>
                </a:ext>
              </a:extLst>
            </p:cNvPr>
            <p:cNvSpPr/>
            <p:nvPr/>
          </p:nvSpPr>
          <p:spPr>
            <a:xfrm>
              <a:off x="52795" y="2055449"/>
              <a:ext cx="2938500" cy="81899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  <a:p>
              <a:pPr algn="ctr"/>
              <a:r>
                <a:rPr lang="fr-FR" dirty="0">
                  <a:solidFill>
                    <a:schemeClr val="tx1"/>
                  </a:solidFill>
                </a:rPr>
                <a:t>Qui  ?</a:t>
              </a:r>
            </a:p>
            <a:p>
              <a:endParaRPr lang="fr-FR" dirty="0"/>
            </a:p>
          </p:txBody>
        </p:sp>
        <p:pic>
          <p:nvPicPr>
            <p:cNvPr id="113" name="Image 112">
              <a:extLst>
                <a:ext uri="{FF2B5EF4-FFF2-40B4-BE49-F238E27FC236}">
                  <a16:creationId xmlns:a16="http://schemas.microsoft.com/office/drawing/2014/main" id="{E50E417B-CBB5-495D-8F01-5C7E5CA7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59" y="2151878"/>
              <a:ext cx="682400" cy="682400"/>
            </a:xfrm>
            <a:prstGeom prst="rect">
              <a:avLst/>
            </a:prstGeom>
          </p:spPr>
        </p:pic>
        <p:pic>
          <p:nvPicPr>
            <p:cNvPr id="126" name="Picture 7">
              <a:extLst>
                <a:ext uri="{FF2B5EF4-FFF2-40B4-BE49-F238E27FC236}">
                  <a16:creationId xmlns:a16="http://schemas.microsoft.com/office/drawing/2014/main" id="{9807E633-7603-4BEE-86D2-FF59B9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66064" y="2394676"/>
              <a:ext cx="1153174" cy="239215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3C39BDC3-ABB5-4A80-A612-7153C37965F4}"/>
              </a:ext>
            </a:extLst>
          </p:cNvPr>
          <p:cNvGrpSpPr/>
          <p:nvPr/>
        </p:nvGrpSpPr>
        <p:grpSpPr>
          <a:xfrm>
            <a:off x="1027878" y="4406319"/>
            <a:ext cx="2938501" cy="2325620"/>
            <a:chOff x="1604007" y="4203266"/>
            <a:chExt cx="2938501" cy="2325620"/>
          </a:xfrm>
        </p:grpSpPr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36B49078-D26C-4A89-9FD1-A726F78619A5}"/>
                </a:ext>
              </a:extLst>
            </p:cNvPr>
            <p:cNvGrpSpPr/>
            <p:nvPr/>
          </p:nvGrpSpPr>
          <p:grpSpPr>
            <a:xfrm>
              <a:off x="1604007" y="4203266"/>
              <a:ext cx="2938501" cy="2325620"/>
              <a:chOff x="-755022" y="2970291"/>
              <a:chExt cx="2938501" cy="2134361"/>
            </a:xfrm>
          </p:grpSpPr>
          <p:sp>
            <p:nvSpPr>
              <p:cNvPr id="103" name="Rectangle : coins arrondis 102">
                <a:extLst>
                  <a:ext uri="{FF2B5EF4-FFF2-40B4-BE49-F238E27FC236}">
                    <a16:creationId xmlns:a16="http://schemas.microsoft.com/office/drawing/2014/main" id="{6CA9111E-9DCD-4008-9DBE-B55A70A60236}"/>
                  </a:ext>
                </a:extLst>
              </p:cNvPr>
              <p:cNvSpPr/>
              <p:nvPr/>
            </p:nvSpPr>
            <p:spPr>
              <a:xfrm>
                <a:off x="-755021" y="2970291"/>
                <a:ext cx="2938500" cy="81899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Comment  ?</a:t>
                </a:r>
              </a:p>
              <a:p>
                <a:endParaRPr lang="fr-FR" dirty="0"/>
              </a:p>
            </p:txBody>
          </p:sp>
          <p:sp>
            <p:nvSpPr>
              <p:cNvPr id="104" name="Forme libre : forme 103">
                <a:extLst>
                  <a:ext uri="{FF2B5EF4-FFF2-40B4-BE49-F238E27FC236}">
                    <a16:creationId xmlns:a16="http://schemas.microsoft.com/office/drawing/2014/main" id="{C06C5998-D472-41DB-A0CF-DB411E204E99}"/>
                  </a:ext>
                </a:extLst>
              </p:cNvPr>
              <p:cNvSpPr/>
              <p:nvPr/>
            </p:nvSpPr>
            <p:spPr>
              <a:xfrm>
                <a:off x="-755022" y="3739659"/>
                <a:ext cx="2938501" cy="1364993"/>
              </a:xfrm>
              <a:custGeom>
                <a:avLst/>
                <a:gdLst>
                  <a:gd name="connsiteX0" fmla="*/ 143324 w 2171846"/>
                  <a:gd name="connsiteY0" fmla="*/ 0 h 1364992"/>
                  <a:gd name="connsiteX1" fmla="*/ 2028522 w 2171846"/>
                  <a:gd name="connsiteY1" fmla="*/ 0 h 1364992"/>
                  <a:gd name="connsiteX2" fmla="*/ 2171846 w 2171846"/>
                  <a:gd name="connsiteY2" fmla="*/ 143324 h 1364992"/>
                  <a:gd name="connsiteX3" fmla="*/ 2171846 w 2171846"/>
                  <a:gd name="connsiteY3" fmla="*/ 1364992 h 1364992"/>
                  <a:gd name="connsiteX4" fmla="*/ 2171846 w 2171846"/>
                  <a:gd name="connsiteY4" fmla="*/ 1364992 h 1364992"/>
                  <a:gd name="connsiteX5" fmla="*/ 0 w 2171846"/>
                  <a:gd name="connsiteY5" fmla="*/ 1364992 h 1364992"/>
                  <a:gd name="connsiteX6" fmla="*/ 0 w 2171846"/>
                  <a:gd name="connsiteY6" fmla="*/ 1364992 h 1364992"/>
                  <a:gd name="connsiteX7" fmla="*/ 0 w 2171846"/>
                  <a:gd name="connsiteY7" fmla="*/ 143324 h 1364992"/>
                  <a:gd name="connsiteX8" fmla="*/ 143324 w 2171846"/>
                  <a:gd name="connsiteY8" fmla="*/ 0 h 136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1846" h="1364992">
                    <a:moveTo>
                      <a:pt x="2028522" y="1364992"/>
                    </a:moveTo>
                    <a:lnTo>
                      <a:pt x="143324" y="1364992"/>
                    </a:lnTo>
                    <a:cubicBezTo>
                      <a:pt x="64168" y="1364992"/>
                      <a:pt x="0" y="1300824"/>
                      <a:pt x="0" y="1221668"/>
                    </a:cubicBezTo>
                    <a:lnTo>
                      <a:pt x="0" y="0"/>
                    </a:lnTo>
                    <a:lnTo>
                      <a:pt x="0" y="0"/>
                    </a:lnTo>
                    <a:lnTo>
                      <a:pt x="2171846" y="0"/>
                    </a:lnTo>
                    <a:lnTo>
                      <a:pt x="2171846" y="0"/>
                    </a:lnTo>
                    <a:lnTo>
                      <a:pt x="2171846" y="1221668"/>
                    </a:lnTo>
                    <a:cubicBezTo>
                      <a:pt x="2171846" y="1300824"/>
                      <a:pt x="2107678" y="1364992"/>
                      <a:pt x="2028522" y="1364992"/>
                    </a:cubicBezTo>
                    <a:close/>
                  </a:path>
                </a:pathLst>
              </a:custGeom>
              <a:solidFill>
                <a:srgbClr val="42516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4218" tIns="142241" rIns="184219" bIns="184218" numCol="1" spcCol="1270" anchor="t" anchorCtr="0">
                <a:noAutofit/>
              </a:bodyPr>
              <a:lstStyle/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kern="1200" dirty="0"/>
                  <a:t>Méthode interactive/manuelle </a:t>
                </a:r>
              </a:p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longue  </a:t>
                </a:r>
              </a:p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kern="1200" dirty="0"/>
                  <a:t>Logicielle  Excel </a:t>
                </a:r>
              </a:p>
            </p:txBody>
          </p:sp>
        </p:grpSp>
        <p:pic>
          <p:nvPicPr>
            <p:cNvPr id="121" name="Image 120">
              <a:extLst>
                <a:ext uri="{FF2B5EF4-FFF2-40B4-BE49-F238E27FC236}">
                  <a16:creationId xmlns:a16="http://schemas.microsoft.com/office/drawing/2014/main" id="{E7E378E6-0D75-4132-BB11-41B0FA45A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583" y="4303541"/>
              <a:ext cx="628267" cy="628267"/>
            </a:xfrm>
            <a:prstGeom prst="rect">
              <a:avLst/>
            </a:prstGeom>
          </p:spPr>
        </p:pic>
        <p:pic>
          <p:nvPicPr>
            <p:cNvPr id="127" name="Picture 7">
              <a:extLst>
                <a:ext uri="{FF2B5EF4-FFF2-40B4-BE49-F238E27FC236}">
                  <a16:creationId xmlns:a16="http://schemas.microsoft.com/office/drawing/2014/main" id="{B74CBDA3-B6BC-4722-A103-5A58FC3A6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1621373" y="4615548"/>
              <a:ext cx="855128" cy="177388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39E8173-599E-4CBA-8DF1-8C3796EAA521}"/>
              </a:ext>
            </a:extLst>
          </p:cNvPr>
          <p:cNvGrpSpPr/>
          <p:nvPr/>
        </p:nvGrpSpPr>
        <p:grpSpPr>
          <a:xfrm>
            <a:off x="4609437" y="4394381"/>
            <a:ext cx="3299951" cy="2339610"/>
            <a:chOff x="5443089" y="4246906"/>
            <a:chExt cx="3299951" cy="2188185"/>
          </a:xfrm>
        </p:grpSpPr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84540E0E-2168-45F5-AAA0-4BF0C8C97612}"/>
                </a:ext>
              </a:extLst>
            </p:cNvPr>
            <p:cNvGrpSpPr/>
            <p:nvPr/>
          </p:nvGrpSpPr>
          <p:grpSpPr>
            <a:xfrm>
              <a:off x="5443089" y="4246906"/>
              <a:ext cx="3299951" cy="2188185"/>
              <a:chOff x="-755023" y="2970289"/>
              <a:chExt cx="2938502" cy="2134361"/>
            </a:xfrm>
          </p:grpSpPr>
          <p:sp>
            <p:nvSpPr>
              <p:cNvPr id="106" name="Rectangle : coins arrondis 105">
                <a:extLst>
                  <a:ext uri="{FF2B5EF4-FFF2-40B4-BE49-F238E27FC236}">
                    <a16:creationId xmlns:a16="http://schemas.microsoft.com/office/drawing/2014/main" id="{BEE5995E-19D8-41F5-A996-A3F0AB9560C3}"/>
                  </a:ext>
                </a:extLst>
              </p:cNvPr>
              <p:cNvSpPr/>
              <p:nvPr/>
            </p:nvSpPr>
            <p:spPr>
              <a:xfrm>
                <a:off x="-755021" y="2970289"/>
                <a:ext cx="2938500" cy="81899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Pourquoi  ?</a:t>
                </a:r>
              </a:p>
              <a:p>
                <a:endParaRPr lang="fr-FR" dirty="0"/>
              </a:p>
            </p:txBody>
          </p:sp>
          <p:sp>
            <p:nvSpPr>
              <p:cNvPr id="107" name="Forme libre : forme 106">
                <a:extLst>
                  <a:ext uri="{FF2B5EF4-FFF2-40B4-BE49-F238E27FC236}">
                    <a16:creationId xmlns:a16="http://schemas.microsoft.com/office/drawing/2014/main" id="{121F237C-E77D-4E3D-AD70-9EE20D1B2F9D}"/>
                  </a:ext>
                </a:extLst>
              </p:cNvPr>
              <p:cNvSpPr/>
              <p:nvPr/>
            </p:nvSpPr>
            <p:spPr>
              <a:xfrm>
                <a:off x="-755023" y="3739657"/>
                <a:ext cx="2938500" cy="1364993"/>
              </a:xfrm>
              <a:custGeom>
                <a:avLst/>
                <a:gdLst>
                  <a:gd name="connsiteX0" fmla="*/ 143324 w 2171846"/>
                  <a:gd name="connsiteY0" fmla="*/ 0 h 1364992"/>
                  <a:gd name="connsiteX1" fmla="*/ 2028522 w 2171846"/>
                  <a:gd name="connsiteY1" fmla="*/ 0 h 1364992"/>
                  <a:gd name="connsiteX2" fmla="*/ 2171846 w 2171846"/>
                  <a:gd name="connsiteY2" fmla="*/ 143324 h 1364992"/>
                  <a:gd name="connsiteX3" fmla="*/ 2171846 w 2171846"/>
                  <a:gd name="connsiteY3" fmla="*/ 1364992 h 1364992"/>
                  <a:gd name="connsiteX4" fmla="*/ 2171846 w 2171846"/>
                  <a:gd name="connsiteY4" fmla="*/ 1364992 h 1364992"/>
                  <a:gd name="connsiteX5" fmla="*/ 0 w 2171846"/>
                  <a:gd name="connsiteY5" fmla="*/ 1364992 h 1364992"/>
                  <a:gd name="connsiteX6" fmla="*/ 0 w 2171846"/>
                  <a:gd name="connsiteY6" fmla="*/ 1364992 h 1364992"/>
                  <a:gd name="connsiteX7" fmla="*/ 0 w 2171846"/>
                  <a:gd name="connsiteY7" fmla="*/ 143324 h 1364992"/>
                  <a:gd name="connsiteX8" fmla="*/ 143324 w 2171846"/>
                  <a:gd name="connsiteY8" fmla="*/ 0 h 136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1846" h="1364992">
                    <a:moveTo>
                      <a:pt x="2028522" y="1364992"/>
                    </a:moveTo>
                    <a:lnTo>
                      <a:pt x="143324" y="1364992"/>
                    </a:lnTo>
                    <a:cubicBezTo>
                      <a:pt x="64168" y="1364992"/>
                      <a:pt x="0" y="1300824"/>
                      <a:pt x="0" y="1221668"/>
                    </a:cubicBezTo>
                    <a:lnTo>
                      <a:pt x="0" y="0"/>
                    </a:lnTo>
                    <a:lnTo>
                      <a:pt x="0" y="0"/>
                    </a:lnTo>
                    <a:lnTo>
                      <a:pt x="2171846" y="0"/>
                    </a:lnTo>
                    <a:lnTo>
                      <a:pt x="2171846" y="0"/>
                    </a:lnTo>
                    <a:lnTo>
                      <a:pt x="2171846" y="1221668"/>
                    </a:lnTo>
                    <a:cubicBezTo>
                      <a:pt x="2171846" y="1300824"/>
                      <a:pt x="2107678" y="1364992"/>
                      <a:pt x="2028522" y="1364992"/>
                    </a:cubicBezTo>
                    <a:close/>
                  </a:path>
                </a:pathLst>
              </a:custGeom>
              <a:solidFill>
                <a:srgbClr val="42516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4218" tIns="142241" rIns="184219" bIns="184218" numCol="1" spcCol="1270" anchor="t" anchorCtr="0">
                <a:noAutofit/>
              </a:bodyPr>
              <a:lstStyle/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dirty="0"/>
                  <a:t>Gérer le stock </a:t>
                </a:r>
                <a:endParaRPr lang="fr-FR" sz="2000" kern="1200" dirty="0"/>
              </a:p>
            </p:txBody>
          </p:sp>
        </p:grpSp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F60002CD-FB1B-40DD-9D5A-92654ECE4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446" y="4284453"/>
              <a:ext cx="751223" cy="751223"/>
            </a:xfrm>
            <a:prstGeom prst="rect">
              <a:avLst/>
            </a:prstGeom>
          </p:spPr>
        </p:pic>
        <p:pic>
          <p:nvPicPr>
            <p:cNvPr id="128" name="Picture 7">
              <a:extLst>
                <a:ext uri="{FF2B5EF4-FFF2-40B4-BE49-F238E27FC236}">
                  <a16:creationId xmlns:a16="http://schemas.microsoft.com/office/drawing/2014/main" id="{46B745B5-471F-4E6C-A9CF-7B761240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5464293" y="4603539"/>
              <a:ext cx="1092700" cy="226670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093B832-38A1-4EB2-95C3-AE1D1425791D}"/>
              </a:ext>
            </a:extLst>
          </p:cNvPr>
          <p:cNvGrpSpPr/>
          <p:nvPr/>
        </p:nvGrpSpPr>
        <p:grpSpPr>
          <a:xfrm>
            <a:off x="38327" y="2103215"/>
            <a:ext cx="2938501" cy="2314409"/>
            <a:chOff x="9206303" y="4198687"/>
            <a:chExt cx="2938501" cy="2134361"/>
          </a:xfrm>
        </p:grpSpPr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4322F42A-E764-4E28-AD1D-8E5E76BC4687}"/>
                </a:ext>
              </a:extLst>
            </p:cNvPr>
            <p:cNvGrpSpPr/>
            <p:nvPr/>
          </p:nvGrpSpPr>
          <p:grpSpPr>
            <a:xfrm>
              <a:off x="9206303" y="4198687"/>
              <a:ext cx="2938501" cy="2134361"/>
              <a:chOff x="-755022" y="2970289"/>
              <a:chExt cx="2938501" cy="2134361"/>
            </a:xfrm>
          </p:grpSpPr>
          <p:sp>
            <p:nvSpPr>
              <p:cNvPr id="109" name="Rectangle : coins arrondis 108">
                <a:extLst>
                  <a:ext uri="{FF2B5EF4-FFF2-40B4-BE49-F238E27FC236}">
                    <a16:creationId xmlns:a16="http://schemas.microsoft.com/office/drawing/2014/main" id="{8A6F7F73-0475-4B52-8041-83279A0547DF}"/>
                  </a:ext>
                </a:extLst>
              </p:cNvPr>
              <p:cNvSpPr/>
              <p:nvPr/>
            </p:nvSpPr>
            <p:spPr>
              <a:xfrm>
                <a:off x="-755021" y="2970289"/>
                <a:ext cx="2938500" cy="81899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Quand  ?</a:t>
                </a:r>
              </a:p>
              <a:p>
                <a:endParaRPr lang="fr-FR" dirty="0"/>
              </a:p>
            </p:txBody>
          </p:sp>
          <p:sp>
            <p:nvSpPr>
              <p:cNvPr id="110" name="Forme libre : forme 109">
                <a:extLst>
                  <a:ext uri="{FF2B5EF4-FFF2-40B4-BE49-F238E27FC236}">
                    <a16:creationId xmlns:a16="http://schemas.microsoft.com/office/drawing/2014/main" id="{50F2103D-4CFD-41EB-AC8A-75861916C927}"/>
                  </a:ext>
                </a:extLst>
              </p:cNvPr>
              <p:cNvSpPr/>
              <p:nvPr/>
            </p:nvSpPr>
            <p:spPr>
              <a:xfrm>
                <a:off x="-755022" y="3739657"/>
                <a:ext cx="2938501" cy="1364993"/>
              </a:xfrm>
              <a:custGeom>
                <a:avLst/>
                <a:gdLst>
                  <a:gd name="connsiteX0" fmla="*/ 143324 w 2171846"/>
                  <a:gd name="connsiteY0" fmla="*/ 0 h 1364992"/>
                  <a:gd name="connsiteX1" fmla="*/ 2028522 w 2171846"/>
                  <a:gd name="connsiteY1" fmla="*/ 0 h 1364992"/>
                  <a:gd name="connsiteX2" fmla="*/ 2171846 w 2171846"/>
                  <a:gd name="connsiteY2" fmla="*/ 143324 h 1364992"/>
                  <a:gd name="connsiteX3" fmla="*/ 2171846 w 2171846"/>
                  <a:gd name="connsiteY3" fmla="*/ 1364992 h 1364992"/>
                  <a:gd name="connsiteX4" fmla="*/ 2171846 w 2171846"/>
                  <a:gd name="connsiteY4" fmla="*/ 1364992 h 1364992"/>
                  <a:gd name="connsiteX5" fmla="*/ 0 w 2171846"/>
                  <a:gd name="connsiteY5" fmla="*/ 1364992 h 1364992"/>
                  <a:gd name="connsiteX6" fmla="*/ 0 w 2171846"/>
                  <a:gd name="connsiteY6" fmla="*/ 1364992 h 1364992"/>
                  <a:gd name="connsiteX7" fmla="*/ 0 w 2171846"/>
                  <a:gd name="connsiteY7" fmla="*/ 143324 h 1364992"/>
                  <a:gd name="connsiteX8" fmla="*/ 143324 w 2171846"/>
                  <a:gd name="connsiteY8" fmla="*/ 0 h 136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1846" h="1364992">
                    <a:moveTo>
                      <a:pt x="2028522" y="1364992"/>
                    </a:moveTo>
                    <a:lnTo>
                      <a:pt x="143324" y="1364992"/>
                    </a:lnTo>
                    <a:cubicBezTo>
                      <a:pt x="64168" y="1364992"/>
                      <a:pt x="0" y="1300824"/>
                      <a:pt x="0" y="1221668"/>
                    </a:cubicBezTo>
                    <a:lnTo>
                      <a:pt x="0" y="0"/>
                    </a:lnTo>
                    <a:lnTo>
                      <a:pt x="0" y="0"/>
                    </a:lnTo>
                    <a:lnTo>
                      <a:pt x="2171846" y="0"/>
                    </a:lnTo>
                    <a:lnTo>
                      <a:pt x="2171846" y="0"/>
                    </a:lnTo>
                    <a:lnTo>
                      <a:pt x="2171846" y="1221668"/>
                    </a:lnTo>
                    <a:cubicBezTo>
                      <a:pt x="2171846" y="1300824"/>
                      <a:pt x="2107678" y="1364992"/>
                      <a:pt x="2028522" y="1364992"/>
                    </a:cubicBezTo>
                    <a:close/>
                  </a:path>
                </a:pathLst>
              </a:custGeom>
              <a:solidFill>
                <a:srgbClr val="42516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4218" tIns="142241" rIns="184219" bIns="184218" numCol="1" spcCol="1270" anchor="t" anchorCtr="0">
                <a:noAutofit/>
              </a:bodyPr>
              <a:lstStyle/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dirty="0"/>
                  <a:t>chaque mis a jour des stocks</a:t>
                </a:r>
                <a:endParaRPr lang="fr-FR" sz="2000" kern="1200" dirty="0"/>
              </a:p>
            </p:txBody>
          </p:sp>
        </p:grpSp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253CDC12-EA6F-4F63-8F9F-EF9E8F80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428" y="4284453"/>
              <a:ext cx="587561" cy="587561"/>
            </a:xfrm>
            <a:prstGeom prst="rect">
              <a:avLst/>
            </a:prstGeom>
          </p:spPr>
        </p:pic>
        <p:pic>
          <p:nvPicPr>
            <p:cNvPr id="129" name="Picture 7">
              <a:extLst>
                <a:ext uri="{FF2B5EF4-FFF2-40B4-BE49-F238E27FC236}">
                  <a16:creationId xmlns:a16="http://schemas.microsoft.com/office/drawing/2014/main" id="{54283DDE-07F2-43DC-8559-2B0186DBA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9213691" y="4575465"/>
              <a:ext cx="984409" cy="204206"/>
            </a:xfrm>
            <a:prstGeom prst="rect">
              <a:avLst/>
            </a:prstGeom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CCCE2B14-3190-470E-B1E5-AE5BFCEDC97F}"/>
              </a:ext>
            </a:extLst>
          </p:cNvPr>
          <p:cNvSpPr txBox="1"/>
          <p:nvPr/>
        </p:nvSpPr>
        <p:spPr>
          <a:xfrm>
            <a:off x="11264319" y="642908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O8/20</a:t>
            </a:r>
          </a:p>
        </p:txBody>
      </p:sp>
      <p:pic>
        <p:nvPicPr>
          <p:cNvPr id="50" name="Picture 7">
            <a:extLst>
              <a:ext uri="{FF2B5EF4-FFF2-40B4-BE49-F238E27FC236}">
                <a16:creationId xmlns:a16="http://schemas.microsoft.com/office/drawing/2014/main" id="{68C40726-86AF-49FB-8FCB-5525E5851B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3034861" y="1374962"/>
            <a:ext cx="1286824" cy="266939"/>
          </a:xfrm>
          <a:prstGeom prst="rect">
            <a:avLst/>
          </a:prstGeom>
        </p:spPr>
      </p:pic>
      <p:pic>
        <p:nvPicPr>
          <p:cNvPr id="51" name="Picture 7">
            <a:extLst>
              <a:ext uri="{FF2B5EF4-FFF2-40B4-BE49-F238E27FC236}">
                <a16:creationId xmlns:a16="http://schemas.microsoft.com/office/drawing/2014/main" id="{4179AAFE-9406-4E24-AF7B-FA37CED27E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1009795" y="6724530"/>
            <a:ext cx="1286824" cy="26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06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7">
            <a:extLst>
              <a:ext uri="{FF2B5EF4-FFF2-40B4-BE49-F238E27FC236}">
                <a16:creationId xmlns:a16="http://schemas.microsoft.com/office/drawing/2014/main" id="{8AEFFEDD-1124-425C-9160-5D7C0A25C410}"/>
              </a:ext>
            </a:extLst>
          </p:cNvPr>
          <p:cNvSpPr txBox="1"/>
          <p:nvPr/>
        </p:nvSpPr>
        <p:spPr>
          <a:xfrm>
            <a:off x="1371885" y="150128"/>
            <a:ext cx="4754788" cy="98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83"/>
              </a:lnSpc>
            </a:pPr>
            <a:r>
              <a:rPr lang="en-US" sz="3600" spc="652" dirty="0" err="1">
                <a:solidFill>
                  <a:srgbClr val="231F20"/>
                </a:solidFill>
                <a:latin typeface="Bahnschrift" panose="020B0502040204020203" pitchFamily="34" charset="0"/>
              </a:rPr>
              <a:t>Problématique</a:t>
            </a:r>
            <a:endParaRPr lang="en-US" sz="3600" spc="652" dirty="0">
              <a:solidFill>
                <a:srgbClr val="231F20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43816A-6598-4D0B-87D2-31CE8983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0" y="181107"/>
            <a:ext cx="980012" cy="98001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B6C6E1B-B2AD-47C6-99E7-2BC681266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269" y="5866084"/>
            <a:ext cx="362581" cy="3625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5F6CEDF-FC13-4E1C-848F-16246FD6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724" y="4173271"/>
            <a:ext cx="475456" cy="475456"/>
          </a:xfrm>
          <a:prstGeom prst="rect">
            <a:avLst/>
          </a:prstGeom>
        </p:spPr>
      </p:pic>
      <p:pic>
        <p:nvPicPr>
          <p:cNvPr id="33" name="Graphique 32" descr="Panneau d’interdiction">
            <a:extLst>
              <a:ext uri="{FF2B5EF4-FFF2-40B4-BE49-F238E27FC236}">
                <a16:creationId xmlns:a16="http://schemas.microsoft.com/office/drawing/2014/main" id="{8B738C88-5D66-4D47-9839-6F964A955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96405" y="5625127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C52733D-A5B4-449B-A159-BE10054A4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193" y="3872720"/>
            <a:ext cx="306282" cy="306282"/>
          </a:xfrm>
          <a:prstGeom prst="rect">
            <a:avLst/>
          </a:prstGeom>
        </p:spPr>
      </p:pic>
      <p:pic>
        <p:nvPicPr>
          <p:cNvPr id="43" name="Graphique 42" descr="Panneau d’interdiction">
            <a:extLst>
              <a:ext uri="{FF2B5EF4-FFF2-40B4-BE49-F238E27FC236}">
                <a16:creationId xmlns:a16="http://schemas.microsoft.com/office/drawing/2014/main" id="{B6DDA31E-531E-4242-BEA2-C7CEE9654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1267" y="3656528"/>
            <a:ext cx="770277" cy="7702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7" name="Graphique 46" descr="Danger">
            <a:extLst>
              <a:ext uri="{FF2B5EF4-FFF2-40B4-BE49-F238E27FC236}">
                <a16:creationId xmlns:a16="http://schemas.microsoft.com/office/drawing/2014/main" id="{F4E2D33F-F694-491D-B708-4AA5A35BEE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12932" y="4732516"/>
            <a:ext cx="608483" cy="608483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49C9E5B-15AB-4C75-A2C0-A25511FD5A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8426">
            <a:off x="18025077" y="5024721"/>
            <a:ext cx="482295" cy="482295"/>
          </a:xfrm>
          <a:prstGeom prst="rect">
            <a:avLst/>
          </a:prstGeom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C836A6B1-2C9F-4D76-B7E3-348FA9A732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030168" y="-1118480"/>
            <a:ext cx="1637057" cy="1679816"/>
          </a:xfrm>
          <a:prstGeom prst="rect">
            <a:avLst/>
          </a:prstGeom>
        </p:spPr>
      </p:pic>
      <p:pic>
        <p:nvPicPr>
          <p:cNvPr id="111" name="Picture 20">
            <a:extLst>
              <a:ext uri="{FF2B5EF4-FFF2-40B4-BE49-F238E27FC236}">
                <a16:creationId xmlns:a16="http://schemas.microsoft.com/office/drawing/2014/main" id="{419BD94A-24E5-4DBD-88D4-A0CB8D0E71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926719">
            <a:off x="10294428" y="-1711856"/>
            <a:ext cx="3689555" cy="3785926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0A9073A-B42D-4F73-AF95-EA33B845E7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37" y="4458720"/>
            <a:ext cx="11250714" cy="2221566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BE35A6D-0927-4658-8FE1-19AEA08F79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1969" y="1943249"/>
            <a:ext cx="8218734" cy="239412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37FA912-BB72-40C5-9A20-590C5862591F}"/>
              </a:ext>
            </a:extLst>
          </p:cNvPr>
          <p:cNvSpPr txBox="1"/>
          <p:nvPr/>
        </p:nvSpPr>
        <p:spPr>
          <a:xfrm>
            <a:off x="11252399" y="633854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O9/20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0DC9DDC-CC23-47DC-A1B1-676424A67A4D}"/>
              </a:ext>
            </a:extLst>
          </p:cNvPr>
          <p:cNvGrpSpPr/>
          <p:nvPr/>
        </p:nvGrpSpPr>
        <p:grpSpPr>
          <a:xfrm>
            <a:off x="245010" y="1943249"/>
            <a:ext cx="2938501" cy="2325621"/>
            <a:chOff x="1604007" y="4203266"/>
            <a:chExt cx="2938501" cy="2325621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758CA891-3A0A-4A86-A8EC-ACDB83B2FABB}"/>
                </a:ext>
              </a:extLst>
            </p:cNvPr>
            <p:cNvGrpSpPr/>
            <p:nvPr/>
          </p:nvGrpSpPr>
          <p:grpSpPr>
            <a:xfrm>
              <a:off x="1604007" y="4203266"/>
              <a:ext cx="2938501" cy="2325621"/>
              <a:chOff x="-755022" y="2970289"/>
              <a:chExt cx="2938501" cy="2134361"/>
            </a:xfrm>
          </p:grpSpPr>
          <p:sp>
            <p:nvSpPr>
              <p:cNvPr id="34" name="Rectangle : coins arrondis 33">
                <a:extLst>
                  <a:ext uri="{FF2B5EF4-FFF2-40B4-BE49-F238E27FC236}">
                    <a16:creationId xmlns:a16="http://schemas.microsoft.com/office/drawing/2014/main" id="{F6CB432D-C50B-40D2-9173-99318CAE42D7}"/>
                  </a:ext>
                </a:extLst>
              </p:cNvPr>
              <p:cNvSpPr/>
              <p:nvPr/>
            </p:nvSpPr>
            <p:spPr>
              <a:xfrm>
                <a:off x="-755021" y="2970289"/>
                <a:ext cx="2938500" cy="818995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Comment  ?</a:t>
                </a:r>
              </a:p>
              <a:p>
                <a:endParaRPr lang="fr-FR" dirty="0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6A5DBF79-5F24-4914-B2DF-70AA28DA3CD6}"/>
                  </a:ext>
                </a:extLst>
              </p:cNvPr>
              <p:cNvSpPr/>
              <p:nvPr/>
            </p:nvSpPr>
            <p:spPr>
              <a:xfrm>
                <a:off x="-755022" y="3739657"/>
                <a:ext cx="2938501" cy="1364993"/>
              </a:xfrm>
              <a:custGeom>
                <a:avLst/>
                <a:gdLst>
                  <a:gd name="connsiteX0" fmla="*/ 143324 w 2171846"/>
                  <a:gd name="connsiteY0" fmla="*/ 0 h 1364992"/>
                  <a:gd name="connsiteX1" fmla="*/ 2028522 w 2171846"/>
                  <a:gd name="connsiteY1" fmla="*/ 0 h 1364992"/>
                  <a:gd name="connsiteX2" fmla="*/ 2171846 w 2171846"/>
                  <a:gd name="connsiteY2" fmla="*/ 143324 h 1364992"/>
                  <a:gd name="connsiteX3" fmla="*/ 2171846 w 2171846"/>
                  <a:gd name="connsiteY3" fmla="*/ 1364992 h 1364992"/>
                  <a:gd name="connsiteX4" fmla="*/ 2171846 w 2171846"/>
                  <a:gd name="connsiteY4" fmla="*/ 1364992 h 1364992"/>
                  <a:gd name="connsiteX5" fmla="*/ 0 w 2171846"/>
                  <a:gd name="connsiteY5" fmla="*/ 1364992 h 1364992"/>
                  <a:gd name="connsiteX6" fmla="*/ 0 w 2171846"/>
                  <a:gd name="connsiteY6" fmla="*/ 1364992 h 1364992"/>
                  <a:gd name="connsiteX7" fmla="*/ 0 w 2171846"/>
                  <a:gd name="connsiteY7" fmla="*/ 143324 h 1364992"/>
                  <a:gd name="connsiteX8" fmla="*/ 143324 w 2171846"/>
                  <a:gd name="connsiteY8" fmla="*/ 0 h 136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71846" h="1364992">
                    <a:moveTo>
                      <a:pt x="2028522" y="1364992"/>
                    </a:moveTo>
                    <a:lnTo>
                      <a:pt x="143324" y="1364992"/>
                    </a:lnTo>
                    <a:cubicBezTo>
                      <a:pt x="64168" y="1364992"/>
                      <a:pt x="0" y="1300824"/>
                      <a:pt x="0" y="1221668"/>
                    </a:cubicBezTo>
                    <a:lnTo>
                      <a:pt x="0" y="0"/>
                    </a:lnTo>
                    <a:lnTo>
                      <a:pt x="0" y="0"/>
                    </a:lnTo>
                    <a:lnTo>
                      <a:pt x="2171846" y="0"/>
                    </a:lnTo>
                    <a:lnTo>
                      <a:pt x="2171846" y="0"/>
                    </a:lnTo>
                    <a:lnTo>
                      <a:pt x="2171846" y="1221668"/>
                    </a:lnTo>
                    <a:cubicBezTo>
                      <a:pt x="2171846" y="1300824"/>
                      <a:pt x="2107678" y="1364992"/>
                      <a:pt x="2028522" y="1364992"/>
                    </a:cubicBezTo>
                    <a:close/>
                  </a:path>
                </a:pathLst>
              </a:custGeom>
              <a:solidFill>
                <a:srgbClr val="42516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4218" tIns="142241" rIns="184219" bIns="184218" numCol="1" spcCol="1270" anchor="t" anchorCtr="0">
                <a:noAutofit/>
              </a:bodyPr>
              <a:lstStyle/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kern="1200" dirty="0"/>
                  <a:t>Méthode interactive/manuelle </a:t>
                </a:r>
              </a:p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dirty="0"/>
                  <a:t>Procédure longue  </a:t>
                </a:r>
              </a:p>
              <a:p>
                <a:pPr marL="342900" lvl="0" indent="-342900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r>
                  <a:rPr lang="fr-FR" sz="2000" kern="1200" dirty="0"/>
                  <a:t>Logicielle  Excel </a:t>
                </a:r>
              </a:p>
            </p:txBody>
          </p:sp>
        </p:grp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5B6C47BB-3E5A-4BB3-9C31-51769FF42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583" y="4303541"/>
              <a:ext cx="628267" cy="628267"/>
            </a:xfrm>
            <a:prstGeom prst="rect">
              <a:avLst/>
            </a:prstGeom>
          </p:spPr>
        </p:pic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855A7B84-2FEF-4777-9F0B-6C10376C3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1621373" y="4615548"/>
              <a:ext cx="855128" cy="177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500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m51bGwsIlZlcnNpb24iOnsiJGlkIjoiMiIsIlZlcnNpb24iOiIzLjcuMyIsIk9yaWdpbmFsQXNzZW1ibHlWZXJzaW9uIjoiNy4wMC4xNS4wMCIsIkVkaXRpb24iOm51bGwsIkxhc3RTYXZlZEVkaXRpb24iOjAsIklzUGx1c0VkaXRpb24iOmZhbHNlLCJJc1Byb0VkaXRpb24iOmZhbHNlfSwiRWZmZWN0IjoxLCJTdHlsZSI6eyIkaWQiOiIzIiwiRGVmYXVsdERlcGVuZGVuY3lTdHlsZSI6eyIkaWQiOiI0IiwiTGluZVN0eWxlIjp7IiRpZCI6IjUiLCJMaW5lQ29sb3IiOnsiJGlkIjoiNiIsIiR0eXBlIjoiTkxSRS5Db21tb24uRG9tLlNvbGlkQ29sb3JCcnVzaCwgTkxSRS5Db21tb24iLCJDb2xvciI6eyIkaWQiOiI3IiwiQSI6MjU1LCJSIjowLCJHIjowLCJCIjowfX0sIkxpbmVXZWlnaHQiOjEuMCwiTGluZVR5cGUiOjAsIlBhcmVudFN0eWxlIjpudWxsfSwiRW5kQXJyb3doZWFkTGluZVN0eWxlIjp7IiRpZCI6IjgiLCJLaW5kIjoxLCJXaWR0aCI6MSwiTGVuZ3RoIjowLCJQYXJlbnRTdHlsZSI6bnVsbH0sIkJyaW5nVG9Gcm9udCI6dHJ1ZSwiRWxib3dSYWRpdXMiOjAuMCwiTWFyZ2luIjp7IiRpZCI6IjkiLCJUb3AiOjAuMCwiTGVmdCI6MC4wLCJSaWdodCI6MC4wLCJCb3R0b20iOjAuMH0sIlBhZGRpbmciOnsiJGlkIjoiMTAiLCJUb3AiOjAuMCwiTGVmdCI6MC4wLCJSaWdodCI6MC4wLCJCb3R0b20iOjAuMH0sIkJhY2tncm91bmQiOm51bGwsIklzVmlzaWJsZSI6dHJ1ZSwiV2lkdGgiOjAuMCwiSGVpZ2h0IjowLjAsIkJvcmRlclN0eWxlIjpudWxsLCJQYXJlbnRTdHlsZSI6bnVsbH0sIkNyaXRpY2FsUGF0aFN0eWxlIjp7IiRpZCI6IjExIiwiQ3JpdGljYWxQYXRoU3R5bGVPcHRpb25zIjoxNSwiTGluZVN0eWxlIjp7IiRpZCI6IjEyIiwiTGluZUNvbG9yIjp7IiRpZCI6IjEzIiwiJHR5cGUiOiJOTFJFLkNvbW1vbi5Eb20uU29saWRDb2xvckJydXNoLCBOTFJFLkNvbW1vbiIsIkNvbG9yIjp7IiRpZCI6IjE0IiwiQSI6MjU1LCJSIjoyMjIsIkciOjUwLCJCIjo1MH19LCJMaW5lV2VpZ2h0IjoxLjAsIkxpbmVUeXBlIjowLCJQYXJlbnRTdHlsZSI6bnVsbH0sIlRpdGxlRm9yZWdyb3VuZCI6eyIkaWQiOiIxNSIsIkNvbG9yIjp7IiRpZCI6IjE2IiwiQSI6MjU1LCJSIjoxNzYsIkciOjE5LCJCIjoyNX19LCJTaGFwZXNCYWNrZ3JvdW5kIjp7IiRpZCI6IjE3IiwiQ29sb3IiOnsiJGlkIjoiMTgiLCJBIjoyNTUsIlIiOjI1MywiRyI6MjAzLCJCIjoyMDh9fSwiU2hhcGVzQm9yZGVyU3R5bGUiOnsiJGlkIjoiMTkiLCJMaW5lQ29sb3IiOnsiJGlkIjoiMjAiLCIkdHlwZSI6Ik5MUkUuQ29tbW9uLkRvbS5Tb2xpZENvbG9yQnJ1c2gsIE5MUkUuQ29tbW9uIiwiQ29sb3IiOnsiJGlkIjoiMjEiLCJBIjoyNTUsIlIiOjIyMiwiRyI6NTAsIkIiOjUwfX0sIkxpbmVXZWlnaHQiOjEuNSwiTGluZVR5cGUiOjAsIlBhcmVudFN0eWxlIjpudWxsfSwiTWFyZ2luIjp7IiRpZCI6IjIyIiwiVG9wIjowLjAsIkxlZnQiOjAuMCwiUmlnaHQiOjAuMCwiQm90dG9tIjowLjB9LCJQYWRkaW5nIjp7IiRpZCI6IjIzIiwiVG9wIjowLjAsIkxlZnQiOjAuMCwiUmlnaHQiOjAuMCwiQm90dG9tIjowLjB9LCJCYWNrZ3JvdW5kIjpudWxsLCJJc1Zpc2libGUiOmZhbHNlLCJXaWR0aCI6MC4wLCJIZWlnaHQiOjAuMCwiQm9yZGVyU3R5bGUiOm51bGwsIlBhcmVudFN0eWxlIjpudWxsfSwiVGltZWJhbmRTdHlsZSI6eyIkaWQiOiIyNCIsIlNjYWxlTWFya2luZyI6MSwiU2hhcGUiOjAsIlNoYXBlU3R5bGUiOnsiJGlkIjoiMjUiLCJNYXJnaW4iOnsiJGlkIjoiMjYiLCJUb3AiOjAuMCwiTGVmdCI6MTAuMCwiUmlnaHQiOjEwLjAsIkJvdHRvbSI6MC4wfSwiUGFkZGluZyI6eyIkaWQiOiIyNyIsIlRvcCI6My4wLCJMZWZ0IjowLjAsIlJpZ2h0IjowLjAsIkJvdHRvbSI6My4wfSwiQmFja2dyb3VuZCI6eyIkaWQiOiIyOCIsIkNvbG9yIjp7IiRpZCI6IjI5IiwiQSI6MjU1LCJSIjo2OCwiRyI6ODQsIkIiOjEwNn19LCJJc1Zpc2libGUiOnRydWUsIldpZHRoIjo4NTguMCwiSGVpZ2h0IjoyMC4wLCJCb3JkZXJTdHlsZSI6eyIkaWQiOiIzMCIsIkxpbmVDb2xvciI6eyIkaWQiOiIzMSIsIiR0eXBlIjoiTkxSRS5Db21tb24uRG9tLlNvbGlkQ29sb3JCcnVzaCwgTkxSRS5Db21tb24iLCJDb2xvciI6eyIkaWQiOiIzMiIsIkEiOjI1NSwiUiI6MjU1LCJHIjowLCJCIjowfX0sIkxpbmVXZWlnaHQiOjAuMCwiTGluZVR5cGUiOjAsIlBhcmVudFN0eWxlIjpudWxsfSwiUGFyZW50U3R5bGUiOm51bGx9LCJNaWRkbGVUaWVyU2hhcGVTdHlsZSI6eyIkaWQiOiIzMyIsIk1hcmdpbiI6eyIkaWQiOiIzNCIsIlRvcCI6MC4wLCJMZWZ0IjoxMC4wLCJSaWdodCI6MTAuMCwiQm90dG9tIjowLjB9LCJQYWRkaW5nIjp7IiRpZCI6IjM1IiwiVG9wIjozLjAsIkxlZnQiOjAuMCwiUmlnaHQiOjAuMCwiQm90dG9tIjozLjB9LCJCYWNrZ3JvdW5kIjp7IiRpZCI6IjM2IiwiQ29sb3IiOnsiJGlkIjoiMzciLCJBIjoyNTUsIlIiOjY4LCJHIjo4NCwiQiI6MTA2fX0sIklzVmlzaWJsZSI6dHJ1ZSwiV2lkdGgiOjg1OC4wLCJIZWlnaHQiOjIwLjAsIkJvcmRlclN0eWxlIjp7IiRpZCI6IjM4IiwiTGluZUNvbG9yIjp7IiRpZCI6IjM5IiwiJHR5cGUiOiJOTFJFLkNvbW1vbi5Eb20uU29saWRDb2xvckJydXNoLCBOTFJFLkNvbW1vbiIsIkNvbG9yIjp7IiRpZCI6IjQwIiwiQSI6MjU1LCJSIjoyNTUsIkciOjAsIkIiOjB9fSwiTGluZVdlaWdodCI6MC4wLCJMaW5lVHlwZSI6MCwiUGFyZW50U3R5bGUiOm51bGx9LCJQYXJlbnRTdHlsZSI6bnVsbH0sIkJvdHRvbVRpZXJTaGFwZVN0eWxlIjp7IiRpZCI6IjQxIiwiTWFyZ2luIjp7IiRpZCI6IjQyIiwiVG9wIjowLjAsIkxlZnQiOjEwLjAsIlJpZ2h0IjoxMC4wLCJCb3R0b20iOjAuMH0sIlBhZGRpbmciOnsiJGlkIjoiNDMiLCJUb3AiOjMuMCwiTGVmdCI6MC4wLCJSaWdodCI6MC4wLCJCb3R0b20iOjMuMH0sIkJhY2tncm91bmQiOnsiJGlkIjoiNDQiLCJDb2xvciI6eyIkaWQiOiI0NSIsIkEiOjI1NSwiUiI6NjgsIkciOjg0LCJCIjoxMDZ9fSwiSXNWaXNpYmxlIjp0cnVlLCJXaWR0aCI6ODU4LjAsIkhlaWdodCI6MjAuMCwiQm9yZGVyU3R5bGUiOnsiJGlkIjoiNDYiLCJMaW5lQ29sb3IiOnsiJGlkIjoiNDciLCIkdHlwZSI6Ik5MUkUuQ29tbW9uLkRvbS5Tb2xpZENvbG9yQnJ1c2gsIE5MUkUuQ29tbW9uIiwiQ29sb3IiOnsiJGlkIjoiNDgiLCJBIjoyNTUsIlIiOjI1NSwiRyI6MCwiQiI6MH19LCJMaW5lV2VpZ2h0IjowLjAsIkxpbmVUeXBlIjowLCJQYXJlbnRTdHlsZSI6bnVsbH0sIlBhcmVudFN0eWxlIjpudWxsfSwiUmlnaHRFbmRDYXBzU3R5bGUiOnsiJGlkIjoiNDkiLCJGb250U2V0dGluZ3MiOnsiJGlkIjoiNTAiLCJGb250U2l6ZSI6MTgsIkZvbnROYW1lIjoiQ2FsaWJyaSIsIklzQm9sZCI6dHJ1ZSwiSXNJdGFsaWMiOmZhbHNlLCJJc1VuZGVybGluZWQiOmZhbHNlLCJQYXJlbnRTdHlsZSI6bnVsbH0sIkF1dG9TaXplIjowLCJGb3JlZ3JvdW5kIjp7IiRpZCI6IjUxIiwiQ29sb3IiOnsiJGlkIjoiNTI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UzIiwiVG9wIjowLjAsIkxlZnQiOjAuMCwiUmlnaHQiOjIwLjAsIkJvdHRvbSI6MC4wfSwiUGFkZGluZyI6eyIkaWQiOiI1NCIsIlRvcCI6MC4wLCJMZWZ0IjowLjAsIlJpZ2h0IjowLjAsIkJvdHRvbSI6MC4wfSwiQmFja2dyb3VuZCI6eyIkaWQiOiI1NSIsIkNvbG9yIjp7IiRpZCI6IjU2IiwiQSI6MCwiUiI6MCwiRyI6MCwiQiI6MH19LCJJc1Zpc2libGUiOmZhbHNlLCJXaWR0aCI6MC4wLCJIZWlnaHQiOjAuMCwiQm9yZGVyU3R5bGUiOm51bGwsIlBhcmVudFN0eWxlIjpudWxsfSwiTGVmdEVuZENhcHNTdHlsZSI6eyIkaWQiOiI1NyIsIkZvbnRTZXR0aW5ncyI6eyIkaWQiOiI1OCIsIkZvbnRTaXplIjoxOCwiRm9udE5hbWUiOiJDYWxpYnJpIiwiSXNCb2xkIjp0cnVlLCJJc0l0YWxpYyI6ZmFsc2UsIklzVW5kZXJsaW5lZCI6ZmFsc2UsIlBhcmVudFN0eWxlIjpudWxsfSwiQXV0b1NpemUiOjAsIkZvcmVncm91bmQiOnsiJGlkIjoiNTkiLCJDb2xvciI6eyIkaWQiOiI2M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NjEiLCJUb3AiOjAuMCwiTGVmdCI6MjAuMCwiUmlnaHQiOjAuMCwiQm90dG9tIjowLjB9LCJQYWRkaW5nIjp7IiRpZCI6IjYyIiwiVG9wIjowLjAsIkxlZnQiOjAuMCwiUmlnaHQiOjAuMCwiQm90dG9tIjowLjB9LCJCYWNrZ3JvdW5kIjp7IiRpZCI6IjYzIiwiQ29sb3IiOnsiJGlkIjoiNjQiLCJBIjowLCJSIjowLCJHIjowLCJCIjowfX0sIklzVmlzaWJsZSI6ZmFsc2UsIldpZHRoIjowLjAsIkhlaWdodCI6MC4wLCJCb3JkZXJTdHlsZSI6bnVsbCwiUGFyZW50U3R5bGUiOm51bGx9LCJUb2RheVRleHRTdHlsZSI6eyIkaWQiOiI2NSIsIkZvbnRTZXR0aW5ncyI6eyIkaWQiOiI2NiIsIkZvbnRTaXplIjoxMiwiRm9udE5hbWUiOiJDYWxpYnJpIiwiSXNCb2xkIjpmYWxz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jkiLCJUb3AiOjAuMCwiTGVmdCI6MC4wLCJSaWdodCI6MC4wLCJCb3R0b20iOjAuMH0sIlBhZGRpbmciOnsiJGlkIjoiNzAiLCJUb3AiOjAuMCwiTGVmdCI6MC4wLCJSaWdodCI6MC4wLCJCb3R0b20iOjAuMH0sIkJhY2tncm91bmQiOnsiJGlkIjoiNzEiLCJDb2xvciI6eyIkaWQiOiI3MiIsIkEiOjAsIlIiOjAsIkciOjAsIkIiOjB9fSwiSXNWaXNpYmxlIjpmYWxzZSwiV2lkdGgiOjAuMCwiSGVpZ2h0IjowLjAsIkJvcmRlclN0eWxlIjpudWxsLCJQYXJlbnRTdHlsZSI6bnVsbH0sIlRvZGF5TWFya2VyU3R5bGUiOnsiJGlkIjoiNzMiLCJNYXJnaW4iOnsiJGlkIjoiNzQiLCJUb3AiOjAuMCwiTGVmdCI6MC4wLCJSaWdodCI6MC4wLCJCb3R0b20iOjAuMH0sIlBhZGRpbmciOnsiJGlkIjoiNzUiLCJUb3AiOjAuMCwiTGVmdCI6MC4wLCJSaWdodCI6MC4wLCJCb3R0b20iOjAuMH0sIkJhY2tncm91bmQiOnsiJGlkIjoiNzYiLCJDb2xvciI6eyIkaWQiOiI3NyIsIkEiOjI1NSwiUiI6MjU1LCJHIjowLCJCIjowfX0sIklzVmlzaWJsZSI6dHJ1ZSwiV2lkdGgiOjAuMCwiSGVpZ2h0IjowLjAsIkJvcmRlclN0eWxlIjpudWxsLCJQYXJlbnRTdHlsZSI6bnVsbH0sIlNjYWxlU3R5bGUiOnsiJGlkIjoiNzgiLCJTaGFwZSI6MywiU2hvd1NlZ21lbnRTZXBhcmF0b3JzIjp0cnVlLCJTZWdtZW50U2VwYXJhdG9yT3BhY2l0eSI6MzAsIkhhc0JlZW5WaXNpYmxlQmVmb3JlIjp0cnVlLCJGb250U2V0dGluZ3MiOnsiJGlkIjoiNzkiLCJGb250U2l6ZSI6MTIsIkZvbnROYW1lIjoiQ2FsaWJyaSIsIklzQm9sZCI6ZmFsc2UsIklzSXRhbGljIjpmYWxzZSwiSXNVbmRlcmxpbmVkIjpmYWxzZSwiUGFyZW50U3R5bGUiOm51bGx9LCJBdXRvU2l6ZSI6MCwiRm9yZWdyb3VuZCI6eyIkaWQiOiI4MCIsIkNvbG9yIjp7IiRpZCI6Ijg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yIiwiVG9wIjowLjAsIkxlZnQiOjUuMCwiUmlnaHQiOjAuMCwiQm90dG9tIjowLjB9LCJQYWRkaW5nIjp7IiRpZCI6IjgzIiwiVG9wIjowLjAsIkxlZnQiOjAuMCwiUmlnaHQiOjAuMCwiQm90dG9tIjowLjB9LCJCYWNrZ3JvdW5kIjp7IiRpZCI6Ijg0IiwiQ29sb3IiOnsiJGlkIjoiODUiLCJBIjowLCJSIjowLCJHIjowLCJCIjowfX0sIklzVmlzaWJsZSI6dHJ1ZSwiV2lkdGgiOjAuMCwiSGVpZ2h0IjowLjAsIkJvcmRlclN0eWxlIjpudWxsLCJQYXJlbnRTdHlsZSI6bnVsbH0sIlNpbmdsZVNjYWxlU2hhcGVTdHlsZSI6eyIkaWQiOiI4NiIsIlNoYXBlIjowLCJIZWlnaHQiOjAuMH0sIk1pZGRsZVRpZXJTY2FsZVN0eWxlIjp7IiRpZCI6Ijg3IiwiU2hhcGUiOjMsIlNob3dTZWdtZW50U2VwYXJhdG9ycyI6dHJ1ZSwiU2VnbWVudFNlcGFyYXRvck9wYWNpdHkiOjMwLCJIYXNCZWVuVmlzaWJsZUJlZm9yZSI6ZmFsc2UsIkZvbnRTZXR0aW5ncyI6eyIkaWQiOiI4OCIsIkZvbnRTaXplIjoxMiwiRm9udE5hbWUiOiJDYWxpYnJpIiwiSXNCb2xkIjpmYWxzZSwiSXNJdGFsaWMiOmZhbHNlLCJJc1VuZGVybGluZWQiOmZhbHNlLCJQYXJlbnRTdHlsZSI6bnVsbH0sIkF1dG9TaXplIjowLCJGb3JlZ3JvdW5kIjp7IiRpZCI6Ijg5IiwiQ29sb3IiOnsiJGlkIjoiOTA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OTEiLCJUb3AiOjAuMCwiTGVmdCI6NS4wLCJSaWdodCI6MC4wLCJCb3R0b20iOjAuMH0sIlBhZGRpbmciOnsiJGlkIjoiOTIiLCJUb3AiOjAuMCwiTGVmdCI6MC4wLCJSaWdodCI6MC4wLCJCb3R0b20iOjAuMH0sIkJhY2tncm91bmQiOnsiJGlkIjoiOTMiLCJDb2xvciI6eyIkaWQiOiI5NCIsIkEiOjAsIlIiOjAsIkciOjAsIkIiOjB9fSwiSXNWaXNpYmxlIjpmYWxzZSwiV2lkdGgiOjAuMCwiSGVpZ2h0IjowLjAsIkJvcmRlclN0eWxlIjpudWxsLCJQYXJlbnRTdHlsZSI6bnVsbH0sIkJvdHRvbVRpZXJTY2FsZVN0eWxlIjp7IiRpZCI6Ijk1IiwiU2hhcGUiOjMsIlNob3dTZWdtZW50U2VwYXJhdG9ycyI6dHJ1ZSwiU2VnbWVudFNlcGFyYXRvck9wYWNpdHkiOjMwLCJIYXNCZWVuVmlzaWJsZUJlZm9yZSI6ZmFsc2UsIkZvbnRTZXR0aW5ncyI6eyIkaWQiOiI5NiIsIkZvbnRTaXplIjoxMiwiRm9udE5hbWUiOiJDYWxpYnJpIiwiSXNCb2xkIjpmYWxzZSwiSXNJdGFsaWMiOmZhbHNlLCJJc1VuZGVybGluZWQiOmZhbHNlLCJQYXJlbnRTdHlsZSI6bnVsbH0sIkF1dG9TaXplIjowLCJGb3JlZ3JvdW5kIjp7IiRpZCI6Ijk3IiwiQ29sb3IiOnsiJGlkIjoiOTg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OTkiLCJUb3AiOjAuMCwiTGVmdCI6NS4wLCJSaWdodCI6MC4wLCJCb3R0b20iOjAuMH0sIlBhZGRpbmciOnsiJGlkIjoiMTAwIiwiVG9wIjowLjAsIkxlZnQiOjAuMCwiUmlnaHQiOjAuMCwiQm90dG9tIjowLjB9LCJCYWNrZ3JvdW5kIjp7IiRpZCI6IjEwMSIsIkNvbG9yIjp7IiRpZCI6IjEwMiIsIkEiOjAsIlIiOjAsIkciOjAsIkIiOjB9fSwiSXNWaXNpYmxlIjpmYWxzZSwiV2lkdGgiOjAuMCwiSGVpZ2h0IjowLjAsIkJvcmRlclN0eWxlIjpudWxsLCJQYXJlbnRTdHlsZSI6bnVsbH0sIkVsYXBzZWRUaW1lQmFja2dyb3VuZCI6eyIkaWQiOiIxMDMiLCJDb2xvciI6eyIkaWQiOiIxMDQiLCJBIjoxOTEsIlIiOjI1NSwiRyI6MCwiQiI6MH19LCJBcHBlbmRZZWFyT25ZZWFyQ2hhbmdlIjpmYWxzZSwiRWxhcHNlZFRpbWVGb3JtYXQiOjAsIlRvZGF5TWFya2VyUG9zaXRpb24iOjAsIlF1aWNrUG9zaXRpb24iOjMsIkFic29sdXRlUG9zaXRpb24iOjQ0MC40MTk0MzQsIk1hcmdpbiI6eyIkaWQiOiIxMDUiLCJUb3AiOjAuMCwiTGVmdCI6MTAuMCwiUmlnaHQiOjEwLjAsIkJvdHRvbSI6MC4wfSwiUGFkZGluZyI6eyIkaWQiOiIxMDYiLCJUb3AiOjAuMCwiTGVmdCI6MC4wLCJSaWdodCI6MC4wLCJCb3R0b20iOjAuMH0sIkJhY2tncm91bmQiOnsiJGlkIjoiMTA3IiwiQ29sb3IiOnsiJGlkIjoiMTA4IiwiQSI6MjU1LCJSIjo0NywiRyI6NTQsIkIiOjE1M319LCJJc1Zpc2libGUiOnRydWUsIldpZHRoIjowLjAsIkhlaWdodCI6MC4wLCJCb3JkZXJTdHlsZSI6bnVsbCwiUGFyZW50U3R5bGUiOm51bGx9LCJEZWZhdWx0TWlsZXN0b25lU3R5bGUiOnsiJGlkIjoiMTA5IiwiU2hhcGUiOjIsIkNvbm5lY3Rvck1hcmdpbiI6eyIkaWQiOiIxMTAiLCJUb3AiOjAuMCwiTGVmdCI6Mi4wLCJSaWdodCI6Mi4wLCJCb3R0b20iOjAuMH0sIkNvbm5lY3RvclN0eWxlIjp7IiRpZCI6IjExMSIsIkxpbmVDb2xvciI6eyIkaWQiOiIxMTIiLCIkdHlwZSI6Ik5MUkUuQ29tbW9uLkRvbS5Tb2xpZENvbG9yQnJ1c2gsIE5MUkUuQ29tbW9uIiwiQ29sb3IiOnsiJGlkIjoiMTEzIiwiQSI6MTI3LCJSIjo3OSwiRyI6MTI5LCJCIjoxODl9fSwiTGluZVdlaWdodCI6MS4wLCJMaW5lVHlwZSI6MCwiUGFyZW50U3R5bGUiOm51bGx9LCJJc0JlbG93VGltZWJhbmQiOmZhbHNlLCJQb3NpdGlvbk9uVGFzayI6MCwiSGlkZURhdGUiOmZhbHNlLCJTaGFwZVNpemUiOjEsIlNwYWNpbmciOjIuMCwiUGFkZGluZyI6eyIkaWQiOiIxMTQiLCJUb3AiOjcuMCwiTGVmdCI6My4wLCJSaWdodCI6MC4wLCJCb3R0b20iOjIuMH0sIlNoYXBlU3R5bGUiOnsiJGlkIjoiMTE1IiwiTWFyZ2luIjp7IiRpZCI6IjExNiIsIlRvcCI6MC4wLCJMZWZ0IjowLjAsIlJpZ2h0IjowLjAsIkJvdHRvbSI6MC4wfSwiUGFkZGluZyI6eyIkaWQiOiIxMTciLCJUb3AiOjAuMCwiTGVmdCI6MC4wLCJSaWdodCI6MC4wLCJCb3R0b20iOjAuMH0sIkJhY2tncm91bmQiOnsiJGlkIjoiMTE4IiwiQ29sb3IiOnsiJGlkIjoiMTE5IiwiQSI6MjU1LCJSIjowLCJHIjoxMTQsIkIiOjE4OH19LCJJc1Zpc2libGUiOnRydWUsIldpZHRoIjoxMy4wLCJIZWlnaHQiOjEzLjAsIkJvcmRlclN0eWxlIjp7IiRpZCI6IjEyMCIsIkxpbmVDb2xvciI6eyIkaWQiOiIxMjEiLCIkdHlwZSI6Ik5MUkUuQ29tbW9uLkRvbS5Tb2xpZENvbG9yQnJ1c2gsIE5MUkUuQ29tbW9uIiwiQ29sb3IiOnsiJGlkIjoiMTIyIiwiQSI6MjU1LCJSIjoyNTUsIkciOjAsIkIiOjB9fSwiTGluZVdlaWdodCI6MC4wLCJMaW5lVHlwZSI6MCwiUGFyZW50U3R5bGUiOm51bGx9LCJQYXJlbnRTdHlsZSI6bnVsbH0sIlRpdGxlU3R5bGUiOnsiJGlkIjoiMTIzIiwiRm9udFNldHRpbmdzIjp7IiRpZCI6IjEyNCIsIkZvbnRTaXplIjoxMSwiRm9udE5hbWUiOiJDYWxpYnJpIiwiSXNCb2xkIjp0cnVlLCJJc0l0YWxpYyI6ZmFsc2UsIklzVW5kZXJsaW5lZCI6ZmFsc2UsIlBhcmVudFN0eWxlIjpudWxsfSwiQXV0b1NpemUiOjAsIkZvcmVncm91bmQiOnsiJGlkIjoiMTI1IiwiQ29sb3IiOnsiJGlkIjoiMTI2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yNyIsIlRvcCI6MC4wLCJMZWZ0IjowLjAsIlJpZ2h0IjowLjAsIkJvdHRvbSI6MC4wfSwiUGFkZGluZyI6eyIkaWQiOiIxMjgiLCJUb3AiOjAuMCwiTGVmdCI6MC4wLCJSaWdodCI6MC4wLCJCb3R0b20iOjAuMH0sIkJhY2tncm91bmQiOnsiJGlkIjoiMTI5IiwiQ29sb3IiOnsiJGlkIjoiMTMwIiwiQSI6MCwiUiI6MCwiRyI6MCwiQiI6MH19LCJJc1Zpc2libGUiOnRydWUsIldpZHRoIjowLjAsIkhlaWdodCI6MC4wLCJCb3JkZXJTdHlsZSI6bnVsbCwiUGFyZW50U3R5bGUiOm51bGx9LCJEYXRlU3R5bGUiOnsiJGlkIjoiMTMxIiwiRm9udFNldHRpbmdzIjp7IiRpZCI6IjEzMiIsIkZvbnRTaXplIjoxMCwiRm9udE5hbWUiOiJDYWxpYnJpIiwiSXNCb2xkIjpmYWxzZSwiSXNJdGFsaWMiOmZhbHNlLCJJc1VuZGVybGluZWQiOmZhbHNlLCJQYXJlbnRTdHlsZSI6bnVsbH0sIkF1dG9TaXplIjowLCJGb3JlZ3JvdW5kIjp7IiRpZCI6IjEzMyIsIkNvbG9yIjp7IiRpZCI6IjEz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M1IiwiVG9wIjowLjAsIkxlZnQiOjAuMCwiUmlnaHQiOjAuMCwiQm90dG9tIjowLjB9LCJQYWRkaW5nIjp7IiRpZCI6IjEzNiIsIlRvcCI6MC4wLCJMZWZ0IjowLjAsIlJpZ2h0IjowLjAsIkJvdHRvbSI6MC4wfSwiQmFja2dyb3VuZCI6eyIkaWQiOiIxMzciLCJDb2xvciI6eyIkaWQiOiIxMzgiLCJBIjowLCJSIjowLCJHIjowLCJCIjowfX0sIklzVmlzaWJsZSI6dHJ1ZSwiV2lkdGgiOjAuMCwiSGVpZ2h0IjowLjAsIkJvcmRlclN0eWxlIjpudWxsLCJQYXJlbnRTdHlsZSI6bnVsbH0sIkRhdGVGb3JtYXQiOnsiJGlkIjoiMTM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MCIsIkZvcm1hdCI6MCwiSXNWaXNpYmxlIjpmYWxzZSwiTGFzdEtub3duVmlzaWJpbGl0eVN0YXRlIjpmYWxzZX0sIklzVmlzaWJsZSI6dHJ1ZSwiUGFyZW50U3R5bGUiOm51bGx9LCJEZWZhdWx0VGFza1N0eWxlIjp7IiRpZCI6IjE0MSIsIlNoYXBlIjoxLCJTaGFwZVRoaWNrbmVzcyI6MCwiRHVyYXRpb25Gb3JtYXQiOjAsIkluY2x1ZGVOb25Xb3JraW5nRGF5c0luRHVyYXRpb24iOmZhbHNlLCJQZXJjZW50YWdlQ29tcGxldGVTdHlsZSI6eyIkaWQiOiIxNDIiLCJGb250U2V0dGluZ3MiOnsiJGlkIjoiMTQzIiwiRm9udFNpemUiOjEwLCJGb250TmFtZSI6IkNhbGlicmkiLCJJc0JvbGQiOmZhbHNlLCJJc0l0YWxpYyI6ZmFsc2UsIklzVW5kZXJsaW5lZCI6ZmFsc2UsIlBhcmVudFN0eWxlIjpudWxsfSwiQXV0b1NpemUiOjAsIkZvcmVncm91bmQiOnsiJGlkIjoiMTQ0IiwiQ29sb3IiOnsiJGlkIjoiMTQ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Q2IiwiVG9wIjowLjAsIkxlZnQiOjAuMCwiUmlnaHQiOjAuMCwiQm90dG9tIjowLjB9LCJQYWRkaW5nIjp7IiRpZCI6IjE0NyIsIlRvcCI6MC4wLCJMZWZ0IjowLjAsIlJpZ2h0IjowLjAsIkJvdHRvbSI6MC4wfSwiQmFja2dyb3VuZCI6eyIkaWQiOiIxNDgiLCJDb2xvciI6eyIkaWQiOiIxNDkiLCJBIjo4OSwiUiI6MCwiRyI6MCwiQiI6MH19LCJJc1Zpc2libGUiOnRydWUsIldpZHRoIjowLjAsIkhlaWdodCI6MC4wLCJCb3JkZXJTdHlsZSI6bnVsbCwiUGFyZW50U3R5bGUiOm51bGx9LCJEdXJhdGlvblN0eWxlIjp7IiRpZCI6IjE1MCIsIkZvbnRTZXR0aW5ncyI6eyIkaWQiOiIxNTEiLCJGb250U2l6ZSI6MTAsIkZvbnROYW1lIjoiQ2FsaWJyaSIsIklzQm9sZCI6ZmFsc2UsIklzSXRhbGljIjpmYWxzZSwiSXNVbmRlcmxpbmVkIjpmYWxzZSwiUGFyZW50U3R5bGUiOm51bGx9LCJBdXRvU2l6ZSI6MCwiRm9yZWdyb3VuZCI6eyIkaWQiOiIxNTIiLCJDb2xvciI6eyIkaWQiOiIxNTM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NTQiLCJUb3AiOjAuMCwiTGVmdCI6MC4wLCJSaWdodCI6MC4wLCJCb3R0b20iOjAuMH0sIlBhZGRpbmciOnsiJGlkIjoiMTU1IiwiVG9wIjowLjAsIkxlZnQiOjAuMCwiUmlnaHQiOjAuMCwiQm90dG9tIjowLjB9LCJCYWNrZ3JvdW5kIjp7IiRpZCI6IjE1NiIsIkNvbG9yIjp7IiRpZCI6IjE1NyIsIkEiOjAsIlIiOjAsIkciOjAsIkIiOjB9fSwiSXNWaXNpYmxlIjp0cnVlLCJXaWR0aCI6MC4wLCJIZWlnaHQiOjAuMCwiQm9yZGVyU3R5bGUiOm51bGwsIlBhcmVudFN0eWxlIjpudWxsfSwiSG9yaXpvbnRhbENvbm5lY3RvclN0eWxlIjp7IiRpZCI6IjE1OCIsIkxpbmVDb2xvciI6eyIkaWQiOiIxNTkiLCIkdHlwZSI6Ik5MUkUuQ29tbW9uLkRvbS5Tb2xpZENvbG9yQnJ1c2gsIE5MUkUuQ29tbW9uIiwiQ29sb3IiOnsiJGlkIjoiMTYwIiwiQSI6MjU1LCJSIjoyMDQsIkciOjIwNCwiQiI6MjA0fX0sIkxpbmVXZWlnaHQiOjEuMCwiTGluZVR5cGUiOjAsIlBhcmVudFN0eWxlIjpudWxsfSwiVmVydGljYWxDb25uZWN0b3JTdHlsZSI6eyIkaWQiOiIxNjEiLCJMaW5lQ29sb3IiOnsiJGlkIjoiMTYyIiwiJHR5cGUiOiJOTFJFLkNvbW1vbi5Eb20uU29saWRDb2xvckJydXNoLCBOTFJFLkNvbW1vbiIsIkNvbG9yIjp7IiRpZCI6IjE2MyIsIkEiOjI1NSwiUiI6MjA0LCJHIjoyMDQsIkIiOjIwNH1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E2NCIsIk1hcmdpbiI6eyIkaWQiOiIxNjUiLCJUb3AiOjAuMCwiTGVmdCI6NC4wLCJSaWdodCI6NC4wLCJCb3R0b20iOjAuMH0sIlBhZGRpbmciOnsiJGlkIjoiMTY2IiwiVG9wIjowLjAsIkxlZnQiOjAuMCwiUmlnaHQiOjAuMCwiQm90dG9tIjowLjB9LCJCYWNrZ3JvdW5kIjp7IiRpZCI6IjE2NyIsIkNvbG9yIjp7IiRpZCI6IjE2OCIsIkEiOjI1NSwiUiI6MCwiRyI6MTE0LCJCIjoxODh9fSwiSXNWaXNpYmxlIjp0cnVlLCJXaWR0aCI6MC4wLCJIZWlnaHQiOjEwLjAsIkJvcmRlclN0eWxlIjp7IiRpZCI6IjE2OSIsIkxpbmVDb2xvciI6eyIkaWQiOiIxNzAiLCIkdHlwZSI6Ik5MUkUuQ29tbW9uLkRvbS5Tb2xpZENvbG9yQnJ1c2gsIE5MUkUuQ29tbW9uIiwiQ29sb3IiOnsiJGlkIjoiMTcxIiwiQSI6MjU1LCJSIjoyNTUsIkciOjAsIkIiOjB9fSwiTGluZVdlaWdodCI6MC4wLCJMaW5lVHlwZSI6MCwiUGFyZW50U3R5bGUiOm51bGx9LCJQYXJlbnRTdHlsZSI6bnVsbH0sIlRpdGxlU3R5bGUiOnsiJGlkIjoiMTcyIiwiRm9udFNldHRpbmdzIjp7IiRpZCI6IjE3MyIsIkZvbnRTaXplIjoxMSwiRm9udE5hbWUiOiJDYWxpYnJpIiwiSXNCb2xkIjp0cnVlLCJJc0l0YWxpYyI6ZmFsc2UsIklzVW5kZXJsaW5lZCI6ZmFsc2UsIlBhcmVudFN0eWxlIjpudWxsfSwiQXV0b1NpemUiOjAsIkZvcmVncm91bmQiOnsiJGlkIjoiMTc0IiwiQ29sb3IiOnsiJGlkIjoiMTc1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E3NiIsIlRvcCI6MC4wLCJMZWZ0IjowLjAsIlJpZ2h0IjowLjAsIkJvdHRvbSI6MC4wfSwiUGFkZGluZyI6eyIkaWQiOiIxNzciLCJUb3AiOjAuMCwiTGVmdCI6MC4wLCJSaWdodCI6MC4wLCJCb3R0b20iOjAuMH0sIkJhY2tncm91bmQiOnsiJGlkIjoiMTc4IiwiQ29sb3IiOnsiJGlkIjoiMTc5IiwiQSI6MCwiUiI6MCwiRyI6MCwiQiI6MH19LCJJc1Zpc2libGUiOnRydWUsIldpZHRoIjowLjAsIkhlaWdodCI6MC4wLCJCb3JkZXJTdHlsZSI6bnVsbCwiUGFyZW50U3R5bGUiOm51bGx9LCJEYXRlU3R5bGUiOnsiJGlkIjoiMTgwIiwiRm9udFNldHRpbmdzIjp7IiRpZCI6IjE4MSIsIkZvbnRTaXplIjoxMCwiRm9udE5hbWUiOiJDYWxpYnJpIiwiSXNCb2xkIjpmYWxzZSwiSXNJdGFsaWMiOmZhbHNlLCJJc1VuZGVybGluZWQiOmZhbHNlLCJQYXJlbnRTdHlsZSI6bnVsbH0sIkF1dG9TaXplIjowLCJGb3JlZ3JvdW5kIjp7IiRpZCI6IjE4MiIsIkNvbG9yIjp7IiRpZCI6IjE4My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MTg0IiwiVG9wIjowLjAsIkxlZnQiOjAuMCwiUmlnaHQiOjAuMCwiQm90dG9tIjowLjB9LCJQYWRkaW5nIjp7IiRpZCI6IjE4NSIsIlRvcCI6MC4wLCJMZWZ0IjowLjAsIlJpZ2h0IjowLjAsIkJvdHRvbSI6MC4wfSwiQmFja2dyb3VuZCI6eyIkaWQiOiIxODYiLCJDb2xvciI6eyIkaWQiOiIxODciLCJBIjowLCJSIjowLCJHIjowLCJCIjowfX0sIklzVmlzaWJsZSI6dHJ1ZSwiV2lkdGgiOjAuMCwiSGVpZ2h0IjowLjAsIkJvcmRlclN0eWxlIjpudWxsLCJQYXJlbnRTdHlsZSI6bnVsbH0sIkRhdGVGb3JtYXQiOnsiJGlkIjoiMTg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4OSIsIkZvcm1hdCI6MCwiSXNWaXNpYmxlIjpmYWxzZSwiTGFzdEtub3duVmlzaWJpbGl0eVN0YXRlIjpmYWxzZX0sIklzVmlzaWJsZSI6dHJ1ZSwiUGFyZW50U3R5bGUiOm51bGwsIl9leHBsaWNpdGx5U2V0Ijp7IiRpZCI6IjE5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kxIiwiR3JpZGxpbmVTdHlsZSI6eyIkaWQiOiIxOTIiLCJMaW5lQ29sb3IiOnsiJGlkIjoiMTkzIiwiJHR5cGUiOiJOTFJFLkNvbW1vbi5Eb20uU29saWRDb2xvckJydXNoLCBOTFJFLkNvbW1vbiIsIkNvbG9yIjp7IiRpZCI6IjE5NCIsIkEiOjM4LCJSIjo5MSwiRyI6MTU1LCJCIjoyMTN9fSwiTGluZVdlaWdodCI6MS4wLCJMaW5lVHlwZSI6MCwiUGFyZW50U3R5bGUiOm51bGx9LCJNYXJnaW4iOnsiJGlkIjoiMTk1IiwiVG9wIjowLjAsIkxlZnQiOjAuMCwiUmlnaHQiOjAuMCwiQm90dG9tIjowLjB9LCJQYWRkaW5nIjp7IiRpZCI6IjE5NiIsIlRvcCI6MC4wLCJMZWZ0IjowLjAsIlJpZ2h0IjowLjAsIkJvdHRvbSI6MC4wfSwiQmFja2dyb3VuZCI6bnVsbCwiSXNWaXNpYmxlIjp0cnVlLCJXaWR0aCI6MC4wLCJIZWlnaHQiOjAuMCwiQm9yZGVyU3R5bGUiOnsiJGlkIjoiMTk3IiwiTGluZUNvbG9yIjpudWxsLCJMaW5lV2VpZ2h0IjowLjAsIkxpbmVUeXBlIjowLCJQYXJlbnRTdHlsZSI6bnVsbH0sIlBhcmVudFN0eWxlIjpudWxsfSwiQWN0aXZpdHlMaW5lUGFuZWxTdHlsZSI6eyIkaWQiOiIxOTgiLCJBY3Rpdml0eUxpbmVTdHlsZSI6eyIkaWQiOiIxOTkiLCJMaW5lQ29sb3IiOnsiJGlkIjoiMjAwIiwiJHR5cGUiOiJOTFJFLkNvbW1vbi5Eb20uU29saWRDb2xvckJydXNoLCBOTFJFLkNvbW1vbiIsIkNvbG9yIjp7IiRpZCI6IjIwMSIsIkEiOjM4LCJSIjo2OCwiRyI6MTE0LCJCIjoxOTZ9fSwiTGluZVdlaWdodCI6MS4wLCJMaW5lVHlwZSI6MCwiUGFyZW50U3R5bGUiOm51bGx9LCJNYXJnaW4iOnsiJGlkIjoiMjAyIiwiVG9wIjowLjAsIkxlZnQiOjAuMCwiUmlnaHQiOjAuMCwiQm90dG9tIjowLjB9LCJQYWRkaW5nIjp7IiRpZCI6IjIwMyIsIlRvcCI6MC4wLCJMZWZ0IjowLjAsIlJpZ2h0IjowLjAsIkJvdHRvbSI6MC4wfSwiQmFja2dyb3VuZCI6bnVsbCwiSXNWaXNpYmxlIjp0cnVlLCJXaWR0aCI6MC4wLCJIZWlnaHQiOjAuMCwiQm9yZGVyU3R5bGUiOnsiJGlkIjoiMjA0IiwiTGluZUNvbG9yIjpudWxsLCJMaW5lV2VpZ2h0IjowLjAsIkxpbmVUeXBlIjowLCJQYXJlbnRTdHlsZSI6bnVsbH0sIlBhcmVudFN0eWxlIjpudWxsfSwiU2hvd0VsYXBzZWRUaW1lR3JhZGllbnRTdHlsZSI6ZmFsc2UsIlRpbWViYW5kUmVzZXJ2ZWRMZWZ0QXJlYVN0eWxlIjp7IiRpZCI6IjIwNSIsIkFjdGl2aXR5SGVhZGVyV2lkdGgiOjAuMCwiSXNTZXQiOmZhbHNlfSwiRGVmYXVsdFN3aW1sYW5lU3R5bGUiOm51bGx9LCJTY2FsZSI6bnVsbCwiU2NhbGVWMiI6eyIkaWQiOiIyMDYiLCJTdGFydERhdGUiOiIwMDAxLTAxLTAxVDAwOjAwOjAwIiwiRW5kRGF0ZSI6IjIwMjMtMDctMjdUMjM6NTk6MDBaIiwiQXV0b0RhdGVSYW5nZSI6dHJ1ZSwiV29ya2luZ0RheXMiOjMxLCJGaXNjYWxZZWFyIjp7IiRpZCI6IjIwNyIsIlN0YXJ0TW9udGgiOjEsIlVzZVN0YXJ0aW5nWWVhckZvck51bWJlcmluZyI6dHJ1ZSwiU2hvd0Zpc2NhbFllYXJMYWJlbCI6dHJ1ZX0sIlRvZGF5TWFya2VyVGV4dCI6IlRvZGF5IiwiQXV0b1NjYWxlVHlwZSI6dHJ1ZSwiVGltZWJhbmRTY2FsZXMiOnsiJGlkIjoiMjA4IiwiVG9wU2NhbGVMYXllciI6eyIkaWQiOiIyMDkiLCJGb3JtYXQiOiJNTU0iLCJUeXBlIjoyfSwiTWlkZGxlU2NhbGVMYXllciI6eyIkaWQiOiIyMTAiLCJGb3JtYXQiOm51bGwsIlR5cGUiOjB9LCJCb3R0b21TY2FsZUxheWVyIjp7IiRpZCI6IjIxMSIsIkZvcm1hdCI6bnVsbCwiVHlwZSI6MH19fSwiTWlsZXN0b25lcyI6W3siJGlkIjoiMjEyIiwiRGF0ZSI6IjIwMjMtMDQtMTBUMDA6MDA6MDAiLCJTdHlsZSI6eyIkaWQiOiIyMTMiLCJTaGFwZSI6MSwiQ29ubmVjdG9yTWFyZ2luIjp7IiRyZWYiOiIxMTAifSwiQ29ubmVjdG9yU3R5bGUiOnsiJGlkIjoiMjE0IiwiTGluZUNvbG9yIjp7IiRpZCI6IjIxNSIsIiR0eXBlIjoiTkxSRS5Db21tb24uRG9tLlNvbGlkQ29sb3JCcnVzaCwgTkxSRS5Db21tb24iLCJDb2xvciI6eyIkaWQiOiIyMTYiLCJBIjoxMjcsIlIiOjc5LCJHIjoxMjksIkIiOjE4OX19LCJMaW5lV2VpZ2h0IjoxLjAsIkxpbmVUeXBlIjowLCJQYXJlbnRTdHlsZSI6bnVsbH0sIklzQmVsb3dUaW1lYmFuZCI6ZmFsc2UsIlBvc2l0aW9uT25UYXNrIjowLCJIaWRlRGF0ZSI6ZmFsc2UsIlNoYXBlU2l6ZSI6MSwiU3BhY2luZyI6Mi4wLCJQYWRkaW5nIjp7IiRyZWYiOiIxMTQifSwiU2hhcGVTdHlsZSI6eyIkaWQiOiIyMTciLCJNYXJnaW4iOnsiJHJlZiI6IjExNiJ9LCJQYWRkaW5nIjp7IiRyZWYiOiIxMTcifSwiQmFja2dyb3VuZCI6eyIkaWQiOiIyMTgiLCJDb2xvciI6eyIkaWQiOiIyMTkiLCJBIjoyNTUsIlIiOjY4LCJHIjoxMTQsIkIiOjE5Nn19LCJJc1Zpc2libGUiOnRydWUsIldpZHRoIjoxOC4wLCJIZWlnaHQiOjIwLjAsIkJvcmRlclN0eWxlIjp7IiRpZCI6IjIyMCIsIkxpbmVDb2xvciI6eyIkaWQiOiIyMjEiLCIkdHlwZSI6Ik5MUkUuQ29tbW9uLkRvbS5Tb2xpZENvbG9yQnJ1c2gsIE5MUkUuQ29tbW9uIiwiQ29sb3IiOnsiJGlkIjoiMjIyIiwiQSI6MjU1LCJSIjoyNTUsIkciOjAsIkIiOjB9fSwiTGluZVdlaWdodCI6MC4wLCJMaW5lVHlwZSI6MCwiUGFyZW50U3R5bGUiOm51bGx9LCJQYXJlbnRTdHlsZSI6bnVsbH0sIlRpdGxlU3R5bGUiOnsiJGlkIjoiMjIzIiwiRm9udFNldHRpbmdzIjp7IiRpZCI6IjIyNCIsIkZvbnRTaXplIjoxMSwiRm9udE5hbWUiOiJDYWxpYnJpIiwiSXNCb2xkIjp0cnVlLCJJc0l0YWxpYyI6ZmFsc2UsIklzVW5kZXJsaW5lZCI6ZmFsc2UsIlBhcmVudFN0eWxlIjpudWxsfSwiQXV0b1NpemUiOjAsIkZvcmVncm91bmQiOnsiJGlkIjoiMjI1IiwiQ29sb3IiOnsiJGlkIjoiMjI2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xMjcifSwiUGFkZGluZyI6eyIkcmVmIjoiMTI4In0sIkJhY2tncm91bmQiOnsiJGlkIjoiMjI3IiwiQ29sb3IiOnsiJGlkIjoiMjI4IiwiQSI6MCwiUiI6MjU1LCJHIjoyNTUsIkIiOjI1NX19LCJJc1Zpc2libGUiOnRydWUsIldpZHRoIjowLjAsIkhlaWdodCI6MC4wLCJCb3JkZXJTdHlsZSI6eyIkaWQiOiIyMjkiLCJMaW5lQ29sb3IiOm51bGwsIkxpbmVXZWlnaHQiOjAuMCwiTGluZVR5cGUiOjAsIlBhcmVudFN0eWxlIjpudWxsfSwiUGFyZW50U3R5bGUiOm51bGx9LCJEYXRlU3R5bGUiOnsiJGlkIjoiMjMwIiwiRm9udFNldHRpbmdzIjp7IiRpZCI6IjIzMSIsIkZvbnRTaXplIjoxMCwiRm9udE5hbWUiOiJDYWxpYnJpIiwiSXNCb2xkIjpmYWxzZSwiSXNJdGFsaWMiOmZhbHNlLCJJc1VuZGVybGluZWQiOmZhbHNlLCJQYXJlbnRTdHlsZSI6bnVsbH0sIkF1dG9TaXplIjowLCJGb3JlZ3JvdW5kIjp7IiRpZCI6IjIzMiIsIkNvbG9yIjp7IiRpZCI6IjIzMy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zNSJ9LCJQYWRkaW5nIjp7IiRyZWYiOiIxMzYifSwiQmFja2dyb3VuZCI6eyIkaWQiOiIyMzQiLCJDb2xvciI6eyIkaWQiOiIyMzUiLCJBIjowLCJSIjoyNTUsIkciOjI1NSwiQiI6MjU1fX0sIklzVmlzaWJsZSI6dHJ1ZSwiV2lkdGgiOjAuMCwiSGVpZ2h0IjowLjAsIkJvcmRlclN0eWxlIjp7IiRpZCI6IjIzNiIsIkxpbmVDb2xvciI6bnVsbCwiTGluZVdlaWdodCI6MC4wLCJMaW5lVHlwZSI6MCwiUGFyZW50U3R5bGUiOm51bGx9LCJQYXJlbnRTdHlsZSI6bnVsbH0sIkRhdGVGb3JtYXQiOnsiJGlkIjoiMjM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zOCIsIkZvcm1hdCI6MCwiSXNWaXNpYmxlIjpmYWxzZSwiTGFzdEtub3duVmlzaWJpbGl0eVN0YXRlIjpmYWxzZX0sIklzVmlzaWJsZSI6ZmFsc2UsIlBhcmVudFN0eWxlIjpudWxsfSwiSW5kZXgiOjEsIlBlcmNlbnRhZ2VDb21wbGV0ZSI6bnVsbCwiUG9zaXRpb24iOnsiUmF0aW8iOjAuNjI5NTI4MTE2Mjk2ODM4OCwiSXNDdXN0b20iOnRydWV9LCJEYXRlRm9ybWF0Ijp7IiRyZWYiOiIyMzcifSwiV2Vla051bWJlcmluZyI6eyIkaWQiOiIyMzkiLCJGb3JtYXQiOjAsIklzVmlzaWJsZSI6ZmFsc2UsIkxhc3RLbm93blZpc2liaWxpdHlTdGF0ZSI6ZmFsc2V9LCJSZWxhdGVkVGFza0lkIjoiMDAwMDAwMDAtMDAwMC0wMDAwLTAwMDAtMDAwMDAwMDAwMDAwIiwiSWQiOiI4OTkxNTBhOS1lNTc3LTQyNzctOGQ3Ny1hZjIxZGU3ZGFkYjMiLCJJbXBvcnRJZCI6bnVsbCwiVGl0bGUiOiJSMSIsIk5vdGUiOm51bGwsIkh5cGVybGluayI6eyIkaWQiOiIyNDAiLCJBZGRyZXNzIjpudWxsLCJTdWJBZGRyZXNzIjpudWxsfSwiSXNDaGFuZ2VkIjpmYWxzZSwiSXNOZXciOmZhbHNlfSx7IiRpZCI6IjI0MSIsIkRhdGUiOiIyMDIzLTA0LTExVDIzOjU5OjAwIiwiU3R5bGUiOnsiJGlkIjoiMjQyIiwiU2hhcGUiOjEsIkNvbm5lY3Rvck1hcmdpbiI6eyIkcmVmIjoiMTEwIn0sIkNvbm5lY3RvclN0eWxlIjp7IiRpZCI6IjI0MyIsIkxpbmVDb2xvciI6eyIkcmVmIjoiMTEyIn0sIkxpbmVXZWlnaHQiOjEuMCwiTGluZVR5cGUiOjAsIlBhcmVudFN0eWxlIjpudWxsfSwiSXNCZWxvd1RpbWViYW5kIjpmYWxzZSwiUG9zaXRpb25PblRhc2siOjAsIkhpZGVEYXRlIjpmYWxzZSwiU2hhcGVTaXplIjoxLCJTcGFjaW5nIjoyLjAsIlBhZGRpbmciOnsiJHJlZiI6IjExNCJ9LCJTaGFwZVN0eWxlIjp7IiRpZCI6IjI0NCIsIk1hcmdpbiI6eyIkcmVmIjoiMTE2In0sIlBhZGRpbmciOnsiJHJlZiI6IjExNyJ9LCJCYWNrZ3JvdW5kIjp7IiRpZCI6IjI0NSIsIkNvbG9yIjp7IiRpZCI6IjI0NiIsIkEiOjI1NSwiUiI6NjgsIkciOjExNCwiQiI6MTk2fX0sIklzVmlzaWJsZSI6dHJ1ZSwiV2lkdGgiOjE4LjAsIkhlaWdodCI6MjAuMCwiQm9yZGVyU3R5bGUiOnsiJGlkIjoiMjQ3IiwiTGluZUNvbG9yIjp7IiRyZWYiOiIyMjEifSwiTGluZVdlaWdodCI6MC4wLCJMaW5lVHlwZSI6MCwiUGFyZW50U3R5bGUiOm51bGx9LCJQYXJlbnRTdHlsZSI6bnVsbH0sIlRpdGxlU3R5bGUiOnsiJGlkIjoiMjQ4IiwiRm9udFNldHRpbmdzIjp7IiRpZCI6IjI0OSIsIkZvbnRTaXplIjoxMSwiRm9udE5hbWUiOiJDYWxpYnJpIiwiSXNCb2xkIjp0cnVlLCJJc0l0YWxpYyI6ZmFsc2UsIklzVW5kZXJsaW5lZCI6ZmFsc2UsIlBhcmVudFN0eWxlIjpudWxsfSwiQXV0b1NpemUiOjAsIkZvcmVncm91bmQiOnsiJGlkIjoiMjUwIiwiQ29sb3IiOnsiJGlkIjoiMjUx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xMjcifSwiUGFkZGluZyI6eyIkcmVmIjoiMTI4In0sIkJhY2tncm91bmQiOnsiJGlkIjoiMjUyIiwiQ29sb3IiOnsiJGlkIjoiMjUzIiwiQSI6MCwiUiI6MjU1LCJHIjoyNTUsIkIiOjI1NX19LCJJc1Zpc2libGUiOnRydWUsIldpZHRoIjowLjAsIkhlaWdodCI6MC4wLCJCb3JkZXJTdHlsZSI6eyIkaWQiOiIyNTQiLCJMaW5lQ29sb3IiOm51bGwsIkxpbmVXZWlnaHQiOjAuMCwiTGluZVR5cGUiOjAsIlBhcmVudFN0eWxlIjpudWxsfSwiUGFyZW50U3R5bGUiOm51bGx9LCJEYXRlU3R5bGUiOnsiJGlkIjoiMjU1IiwiRm9udFNldHRpbmdzIjp7IiRpZCI6IjI1NiIsIkZvbnRTaXplIjoxMCwiRm9udE5hbWUiOiJDYWxpYnJpIiwiSXNCb2xkIjpmYWxzZSwiSXNJdGFsaWMiOmZhbHNlLCJJc1VuZGVybGluZWQiOmZhbHNlLCJQYXJlbnRTdHlsZSI6bnVsbH0sIkF1dG9TaXplIjowLCJGb3JlZ3JvdW5kIjp7IiRpZCI6IjI1NyIsIkNvbG9yIjp7IiRpZCI6IjI1OC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zNSJ9LCJQYWRkaW5nIjp7IiRyZWYiOiIxMzYifSwiQmFja2dyb3VuZCI6eyIkaWQiOiIyNTkiLCJDb2xvciI6eyIkaWQiOiIyNjAiLCJBIjowLCJSIjoyNTUsIkciOjI1NSwiQiI6MjU1fX0sIklzVmlzaWJsZSI6dHJ1ZSwiV2lkdGgiOjAuMCwiSGVpZ2h0IjowLjAsIkJvcmRlclN0eWxlIjp7IiRpZCI6IjI2MSIsIkxpbmVDb2xvciI6bnVsbCwiTGluZVdlaWdodCI6MC4wLCJMaW5lVHlwZSI6MCwiUGFyZW50U3R5bGUiOm51bGx9LCJQYXJlbnRTdHlsZSI6bnVsbH0sIkRhdGVGb3JtYXQiOnsiJHJlZiI6IjIzNyJ9LCJXZWVrTnVtYmVyaW5nIjp7IiRpZCI6IjI2MiIsIkZvcm1hdCI6MCwiSXNWaXNpYmxlIjpmYWxzZSwiTGFzdEtub3duVmlzaWJpbGl0eVN0YXRlIjpmYWxzZX0sIklzVmlzaWJsZSI6ZmFsc2UsIlBhcmVudFN0eWxlIjpudWxsfSwiSW5kZXgiOjMsIlBlcmNlbnRhZ2VDb21wbGV0ZSI6bnVsbCwiUG9zaXRpb24iOnsiUmF0aW8iOjAuNTU3NTQwMzg0OTI4Mzg1NDIsIklzQ3VzdG9tIjpmYWxzZX0sIkRhdGVGb3JtYXQiOnsiJHJlZiI6IjIzNyJ9LCJXZWVrTnVtYmVyaW5nIjp7IiRpZCI6IjI2MyIsIkZvcm1hdCI6MCwiSXNWaXNpYmxlIjpmYWxzZSwiTGFzdEtub3duVmlzaWJpbGl0eVN0YXRlIjpmYWxzZX0sIlJlbGF0ZWRUYXNrSWQiOiIwMDAwMDAwMC0wMDAwLTAwMDAtMDAwMC0wMDAwMDAwMDAwMDAiLCJJZCI6IjU3MjJlYTJjLWYzNzMtNDYzMS05NjZmLWFmOWMzODhhYzg5YiIsIkltcG9ydElkIjpudWxsLCJUaXRsZSI6IlIyIiwiTm90ZSI6bnVsbCwiSHlwZXJsaW5rIjp7IiRpZCI6IjI2NCIsIkFkZHJlc3MiOm51bGwsIlN1YkFkZHJlc3MiOm51bGx9LCJJc0NoYW5nZWQiOmZhbHNlLCJJc05ldyI6ZmFsc2V9LHsiJGlkIjoiMjY1IiwiRGF0ZSI6IjIwMjMtMDQtMTdUMjM6NTk6MDAiLCJTdHlsZSI6eyIkaWQiOiIyNjYiLCJTaGFwZSI6MSwiQ29ubmVjdG9yTWFyZ2luIjp7IiRyZWYiOiIxMTAifSwiQ29ubmVjdG9yU3R5bGUiOnsiJGlkIjoiMjY3IiwiTGluZUNvbG9yIjp7IiRpZCI6IjI2OCIsIiR0eXBlIjoiTkxSRS5Db21tb24uRG9tLlNvbGlkQ29sb3JCcnVzaCwgTkxSRS5Db21tb24iLCJDb2xvciI6eyIkaWQiOiIyNjkiLCJBIjoxMjcsIlIiOjc5LCJHIjoxMjksIkIiOjE4OX19LCJMaW5lV2VpZ2h0IjoxLjAsIkxpbmVUeXBlIjowLCJQYXJlbnRTdHlsZSI6bnVsbH0sIklzQmVsb3dUaW1lYmFuZCI6ZmFsc2UsIlBvc2l0aW9uT25UYXNrIjowLCJIaWRlRGF0ZSI6ZmFsc2UsIlNoYXBlU2l6ZSI6MSwiU3BhY2luZyI6Mi4wLCJQYWRkaW5nIjp7IiRyZWYiOiIxMTQifSwiU2hhcGVTdHlsZSI6eyIkaWQiOiIyNzAiLCJNYXJnaW4iOnsiJHJlZiI6IjExNiJ9LCJQYWRkaW5nIjp7IiRyZWYiOiIxMTcifSwiQmFja2dyb3VuZCI6eyIkaWQiOiIyNzEiLCJDb2xvciI6eyIkaWQiOiIyNzIiLCJBIjoyNTUsIlIiOjY4LCJHIjoxMTQsIkIiOjE5Nn19LCJJc1Zpc2libGUiOnRydWUsIldpZHRoIjoxOC4wLCJIZWlnaHQiOjIwLjAsIkJvcmRlclN0eWxlIjp7IiRpZCI6IjI3MyIsIkxpbmVDb2xvciI6eyIkcmVmIjoiMjIxIn0sIkxpbmVXZWlnaHQiOjAuMCwiTGluZVR5cGUiOjAsIlBhcmVudFN0eWxlIjpudWxsfSwiUGFyZW50U3R5bGUiOm51bGx9LCJUaXRsZVN0eWxlIjp7IiRpZCI6IjI3NCIsIkZvbnRTZXR0aW5ncyI6eyIkaWQiOiIyNzUiLCJGb250U2l6ZSI6MTEsIkZvbnROYW1lIjoiQ2FsaWJyaSIsIklzQm9sZCI6dHJ1ZSwiSXNJdGFsaWMiOmZhbHNlLCJJc1VuZGVybGluZWQiOmZhbHNlLCJQYXJlbnRTdHlsZSI6bnVsbH0sIkF1dG9TaXplIjowLCJGb3JlZ3JvdW5kIjp7IiRpZCI6IjI3NiIsIkNvbG9yIjp7IiRpZCI6IjI3NyIsIkEiOjI1NSwiUiI6MCwiRyI6MCwiQiI6MH19LCJNYXhXaWR0aCI6MjAwLjAsIk1heEhlaWdodCI6IkluZmluaXR5IiwiU21hcnRGb3JlZ3JvdW5kSXNBY3RpdmUiOmZhbHNlLCJIb3Jpem9udGFsQWxpZ25tZW50IjoxLCJWZXJ0aWNhbEFsaWdubWVudCI6MCwiU21hcnRGb3JlZ3JvdW5kIjpudWxsLCJCYWNrZ3JvdW5kRmlsbFR5cGUiOjAsIk1hcmdpbiI6eyIkcmVmIjoiMTI3In0sIlBhZGRpbmciOnsiJHJlZiI6IjEyOCJ9LCJCYWNrZ3JvdW5kIjp7IiRpZCI6IjI3OCIsIkNvbG9yIjp7IiRpZCI6IjI3OSIsIkEiOjAsIlIiOjI1NSwiRyI6MjU1LCJCIjoyNTV9fSwiSXNWaXNpYmxlIjp0cnVlLCJXaWR0aCI6MC4wLCJIZWlnaHQiOjAuMCwiQm9yZGVyU3R5bGUiOnsiJGlkIjoiMjgwIiwiTGluZUNvbG9yIjpudWxsLCJMaW5lV2VpZ2h0IjowLjAsIkxpbmVUeXBlIjowLCJQYXJlbnRTdHlsZSI6bnVsbH0sIlBhcmVudFN0eWxlIjpudWxsfSwiRGF0ZVN0eWxlIjp7IiRpZCI6IjI4MSIsIkZvbnRTZXR0aW5ncyI6eyIkaWQiOiIyODIiLCJGb250U2l6ZSI6MTAsIkZvbnROYW1lIjoiQ2FsaWJyaSIsIklzQm9sZCI6ZmFsc2UsIklzSXRhbGljIjpmYWxzZSwiSXNVbmRlcmxpbmVkIjpmYWxzZSwiUGFyZW50U3R5bGUiOm51bGx9LCJBdXRvU2l6ZSI6MCwiRm9yZWdyb3VuZCI6eyIkaWQiOiIyODMiLCJDb2xvciI6eyIkaWQiOiIyODQ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yZWYiOiIxMzUifSwiUGFkZGluZyI6eyIkcmVmIjoiMTM2In0sIkJhY2tncm91bmQiOnsiJGlkIjoiMjg1IiwiQ29sb3IiOnsiJGlkIjoiMjg2IiwiQSI6MCwiUiI6MjU1LCJHIjoyNTUsIkIiOjI1NX19LCJJc1Zpc2libGUiOnRydWUsIldpZHRoIjowLjAsIkhlaWdodCI6MC4wLCJCb3JkZXJTdHlsZSI6eyIkaWQiOiIyODciLCJMaW5lQ29sb3IiOm51bGwsIkxpbmVXZWlnaHQiOjAuMCwiTGluZVR5cGUiOjAsIlBhcmVudFN0eWxlIjpudWxsfSwiUGFyZW50U3R5bGUiOm51bGx9LCJEYXRlRm9ybWF0Ijp7IiRyZWYiOiIyMzcifSwiV2Vla051bWJlcmluZyI6eyIkaWQiOiIyODgiLCJGb3JtYXQiOjAsIklzVmlzaWJsZSI6ZmFsc2UsIkxhc3RLbm93blZpc2liaWxpdHlTdGF0ZSI6ZmFsc2V9LCJJc1Zpc2libGUiOmZhbHNlLCJQYXJlbnRTdHlsZSI6bnVsbH0sIkluZGV4Ijo0LCJQZXJjZW50YWdlQ29tcGxldGUiOm51bGwsIlBvc2l0aW9uIjp7IlJhdGlvIjowLjUxOTA3NzU1NTMzODU0MTcyLCJJc0N1c3RvbSI6dHJ1ZX0sIkRhdGVGb3JtYXQiOnsiJHJlZiI6IjIzNyJ9LCJXZWVrTnVtYmVyaW5nIjp7IiRpZCI6IjI4OSIsIkZvcm1hdCI6MCwiSXNWaXNpYmxlIjpmYWxzZSwiTGFzdEtub3duVmlzaWJpbGl0eVN0YXRlIjpmYWxzZX0sIlJlbGF0ZWRUYXNrSWQiOiIwMDAwMDAwMC0wMDAwLTAwMDAtMDAwMC0wMDAwMDAwMDAwMDAiLCJJZCI6ImZlNjRjN2RiLWIxOTgtNGM3Mi1hNDkwLWQ5ZGMwMDEzMGQzNCIsIkltcG9ydElkIjpudWxsLCJUaXRsZSI6IlIzIiwiTm90ZSI6bnVsbCwiSHlwZXJsaW5rIjp7IiRpZCI6IjI5MCIsIkFkZHJlc3MiOm51bGwsIlN1YkFkZHJlc3MiOm51bGx9LCJJc0NoYW5nZWQiOmZhbHNlLCJJc05ldyI6ZmFsc2V9XSwiVGFza3MiOlt7IiRpZCI6IjI5MSIsIkdyb3VwTmFtZSI6bnVsbCwiU3RhcnREYXRlIjoiMjAyMy0wNC0wM1QwMDowMDowMFoiLCJFbmREYXRlIjoiMjAyMy0wNC0wOVQyMzo1OTowMFoiLCJQZXJjZW50YWdlQ29tcGxldGUiOm51bGwsIlN0eWxlIjp7IiRpZCI6IjI5MiIsIlNoYXBlIjoxLCJTaGFwZVRoaWNrbmVzcyI6MCwiRHVyYXRpb25Gb3JtYXQiOjAsIkluY2x1ZGVOb25Xb3JraW5nRGF5c0luRHVyYXRpb24iOmZhbHNlLCJQZXJjZW50YWdlQ29tcGxldGVTdHlsZSI6eyIkaWQiOiIyOTMiLCJGb250U2V0dGluZ3MiOnsiJGlkIjoiMjk0IiwiRm9udFNpemUiOjEwLCJGb250TmFtZSI6IkNhbGlicmkiLCJJc0JvbGQiOmZhbHNlLCJJc0l0YWxpYyI6ZmFsc2UsIklzVW5kZXJsaW5lZCI6ZmFsc2UsIlBhcmVudFN0eWxlIjpudWxsfSwiQXV0b1NpemUiOjAsIkZvcmVncm91bmQiOnsiJHJlZiI6IjE0NCJ9LCJNYXhXaWR0aCI6MjAwLjAsIk1heEhlaWdodCI6IkluZmluaXR5IiwiU21hcnRGb3JlZ3JvdW5kSXNBY3RpdmUiOmZhbHNlLCJIb3Jpem9udGFsQWxpZ25tZW50IjowLCJWZXJ0aWNhbEFsaWdubWVudCI6MCwiU21hcnRGb3JlZ3JvdW5kIjpudWxsLCJCYWNrZ3JvdW5kRmlsbFR5cGUiOjAsIk1hcmdpbiI6eyIkaWQiOiIyOTUiLCJUb3AiOjAuMCwiTGVmdCI6MC4wLCJSaWdodCI6MC4wLCJCb3R0b20iOjAuMH0sIlBhZGRpbmciOnsiJGlkIjoiMjk2IiwiVG9wIjowLjAsIkxlZnQiOjAuMCwiUmlnaHQiOjAuMCwiQm90dG9tIjowLjB9LCJCYWNrZ3JvdW5kIjp7IiRpZCI6IjI5NyIsIkNvbG9yIjp7IiRpZCI6IjI5OCIsIkEiOjg5LCJSIjowLCJHIjowLCJCIjowfX0sIklzVmlzaWJsZSI6dHJ1ZSwiV2lkdGgiOjAuMCwiSGVpZ2h0IjowLjAsIkJvcmRlclN0eWxlIjp7IiRpZCI6IjI5OSIsIkxpbmVDb2xvciI6bnVsbCwiTGluZVdlaWdodCI6MC4wLCJMaW5lVHlwZSI6MCwiUGFyZW50U3R5bGUiOm51bGx9LCJQYXJlbnRTdHlsZSI6bnVsbH0sIkR1cmF0aW9uU3R5bGUiOnsiJGlkIjoiMzAwIiwiRm9udFNldHRpbmdzIjp7IiRpZCI6IjMwMSIsIkZvbnRTaXplIjoxMCwiRm9udE5hbWUiOiJDYWxpYnJpIiwiSXNCb2xkIjpmYWxzZSwiSXNJdGFsaWMiOmZhbHNlLCJJc1VuZGVybGluZWQiOmZhbHNlLCJQYXJlbnRTdHlsZSI6bnVsbH0sIkF1dG9TaXplIjowLCJGb3JlZ3JvdW5kIjp7IiRpZCI6IjMwMiIsIkNvbG9yIjp7IiRpZCI6IjMw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MwNCIsIlRvcCI6MC4wLCJMZWZ0IjowLjAsIlJpZ2h0IjowLjAsIkJvdHRvbSI6MC4wfSwiUGFkZGluZyI6eyIkaWQiOiIzMDUiLCJUb3AiOjAuMCwiTGVmdCI6MC4wLCJSaWdodCI6MC4wLCJCb3R0b20iOjAuMH0sIkJhY2tncm91bmQiOnsiJGlkIjoiMzA2IiwiQ29sb3IiOnsiJGlkIjoiMzA3IiwiQSI6MCwiUiI6MCwiRyI6MCwiQiI6MH19LCJJc1Zpc2libGUiOnRydWUsIldpZHRoIjowLjAsIkhlaWdodCI6MC4wLCJCb3JkZXJTdHlsZSI6eyIkaWQiOiIzMDgiLCJMaW5lQ29sb3IiOm51bGwsIkxpbmVXZWlnaHQiOjAuMCwiTGluZVR5cGUiOjAsIlBhcmVudFN0eWxlIjpudWxsfSwiUGFyZW50U3R5bGUiOm51bGx9LCJIb3Jpem9udGFsQ29ubmVjdG9yU3R5bGUiOnsiJGlkIjoiMzA5IiwiTGluZUNvbG9yIjp7IiRpZCI6IjMxMCIsIiR0eXBlIjoiTkxSRS5Db21tb24uRG9tLlNvbGlkQ29sb3JCcnVzaCwgTkxSRS5Db21tb24iLCJDb2xvciI6eyIkaWQiOiIzMTEiLCJBIjoyNTUsIlIiOjIwNCwiRyI6MjA0LCJCIjoyMDR9fSwiTGluZVdlaWdodCI6MS4wLCJMaW5lVHlwZSI6MCwiUGFyZW50U3R5bGUiOm51bGx9LCJWZXJ0aWNhbENvbm5lY3RvclN0eWxlIjp7IiRpZCI6IjMxMiIsIkxpbmVDb2xvciI6eyIkaWQiOiIzMTMiLCIkdHlwZSI6Ik5MUkUuQ29tbW9uLkRvbS5Tb2xpZENvbG9yQnJ1c2gsIE5MUkUuQ29tbW9uIiwiQ29sb3IiOnsiJGlkIjoiMzE0IiwiQSI6MjU1LCJSIjoyMDQsIkciOjIwNCwiQiI6MjA0fX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zE1IiwiTWFyZ2luIjp7IiRpZCI6IjMxNiIsIlRvcCI6MC4wLCJMZWZ0Ijo0LjAsIlJpZ2h0Ijo0LjAsIkJvdHRvbSI6MC4wfSwiUGFkZGluZyI6eyIkaWQiOiIzMTciLCJUb3AiOjAuMCwiTGVmdCI6MC4wLCJSaWdodCI6MC4wLCJCb3R0b20iOjAuMH0sIkJhY2tncm91bmQiOnsiJGlkIjoiMzE4IiwiQ29sb3IiOnsiJGlkIjoiMzE5IiwiQSI6MjU1LCJSIjo2OCwiRyI6MTE0LCJCIjoxOTZ9fSwiSXNWaXNpYmxlIjp0cnVlLCJXaWR0aCI6NjQuMCwiSGVpZ2h0IjoxMC4wLCJCb3JkZXJTdHlsZSI6eyIkaWQiOiIzMjAiLCJMaW5lQ29sb3IiOnsiJGlkIjoiMzIxIiwiJHR5cGUiOiJOTFJFLkNvbW1vbi5Eb20uU29saWRDb2xvckJydXNoLCBOTFJFLkNvbW1vbiIsIkNvbG9yIjp7IiRpZCI6IjMyMiIsIkEiOjI1NSwiUiI6MjU1LCJHIjowLCJCIjowfX0sIkxpbmVXZWlnaHQiOjAuMCwiTGluZVR5cGUiOjAsIlBhcmVudFN0eWxlIjpudWxsfSwiUGFyZW50U3R5bGUiOm51bGx9LCJUaXRsZVN0eWxlIjp7IiRpZCI6IjMyMyIsIkZvbnRTZXR0aW5ncyI6eyIkaWQiOiIzMjQiLCJGb250U2l6ZSI6MTEsIkZvbnROYW1lIjoiQ2FsaWJyaSIsIklzQm9sZCI6dHJ1ZSwiSXNJdGFsaWMiOmZhbHNlLCJJc1VuZGVybGluZWQiOmZhbHNlLCJQYXJlbnRTdHlsZSI6bnVsbH0sIkF1dG9TaXplIjowLCJGb3JlZ3JvdW5kIjp7IiRpZCI6IjMyNSIsIkNvbG9yIjp7IiRpZCI6IjMyNiIsIkEiOjI1NSwiUiI6MCwiRyI6MCwiQiI6MH19LCJNYXhXaWR0aCI6NzIwLjAsIk1heEhlaWdodCI6IkluZmluaXR5IiwiU21hcnRGb3JlZ3JvdW5kSXNBY3RpdmUiOmZhbHNlLCJIb3Jpem9udGFsQWxpZ25tZW50IjowLCJWZXJ0aWNhbEFsaWdubWVudCI6MCwiU21hcnRGb3JlZ3JvdW5kIjpudWxsLCJCYWNrZ3JvdW5kRmlsbFR5cGUiOjAsIk1hcmdpbiI6eyIkaWQiOiIzMjciLCJUb3AiOjAuMCwiTGVmdCI6MC4wLCJSaWdodCI6MC4wLCJCb3R0b20iOjAuMH0sIlBhZGRpbmciOnsiJGlkIjoiMzI4IiwiVG9wIjowLjAsIkxlZnQiOjAuMCwiUmlnaHQiOjAuMCwiQm90dG9tIjowLjB9LCJCYWNrZ3JvdW5kIjp7IiRpZCI6IjMyOSIsIkNvbG9yIjp7IiRpZCI6IjMzMCIsIkEiOjAsIlIiOjI1NSwiRyI6MjU1LCJCIjoyNTV9fSwiSXNWaXNpYmxlIjp0cnVlLCJXaWR0aCI6MC4wLCJIZWlnaHQiOjAuMCwiQm9yZGVyU3R5bGUiOnsiJGlkIjoiMzMxIiwiTGluZUNvbG9yIjpudWxsLCJMaW5lV2VpZ2h0IjowLjAsIkxpbmVUeXBlIjowLCJQYXJlbnRTdHlsZSI6bnVsbH0sIlBhcmVudFN0eWxlIjpudWxsfSwiRGF0ZVN0eWxlIjp7IiRpZCI6IjMzMiIsIkZvbnRTZXR0aW5ncyI6eyIkaWQiOiIzMzMiLCJGb250U2l6ZSI6MTAsIkZvbnROYW1lIjoiQ2FsaWJyaSIsIklzQm9sZCI6ZmFsc2UsIklzSXRhbGljIjpmYWxzZSwiSXNVbmRlcmxpbmVkIjpmYWxzZSwiUGFyZW50U3R5bGUiOm51bGx9LCJBdXRvU2l6ZSI6MCwiRm9yZWdyb3VuZCI6eyIkaWQiOiIzMzQiLCJDb2xvciI6eyIkaWQiOiIzMzU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MzNiIsIlRvcCI6MC4wLCJMZWZ0IjowLjAsIlJpZ2h0IjowLjAsIkJvdHRvbSI6MC4wfSwiUGFkZGluZyI6eyIkaWQiOiIzMzciLCJUb3AiOjAuMCwiTGVmdCI6MC4wLCJSaWdodCI6MC4wLCJCb3R0b20iOjAuMH0sIkJhY2tncm91bmQiOnsiJGlkIjoiMzM4IiwiQ29sb3IiOnsiJGlkIjoiMzM5IiwiQSI6MCwiUiI6MjU1LCJHIjoyNTUsIkIiOjI1NX19LCJJc1Zpc2libGUiOnRydWUsIldpZHRoIjowLjAsIkhlaWdodCI6MC4wLCJCb3JkZXJTdHlsZSI6eyIkaWQiOiIzNDAiLCJMaW5lQ29sb3IiOm51bGwsIkxpbmVXZWlnaHQiOjAuMCwiTGluZVR5cGUiOjAsIlBhcmVudFN0eWxlIjpudWxsfSwiUGFyZW50U3R5bGUiOm51bGx9LCJEYXRlRm9ybWF0Ijp7IiRpZCI6IjM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IiLCJGb3JtYXQiOjAsIklzVmlzaWJsZSI6ZmFsc2UsIkxhc3RLbm93blZpc2liaWxpdHlTdGF0ZSI6ZmFsc2V9LCJJc1Zpc2libGUiOmZhbHNlLCJQYXJlbnRTdHlsZSI6bnVsbH0sIkluZGV4IjowLCJTbWFydER1cmF0aW9uQWN0aXZhdGVkIjpmYWxzZSwiRGF0ZUZvcm1hdCI6eyIkcmVmIjoiMzQxIn0sIldlZWtOdW1iZXJpbmciOnsiJGlkIjoiMzQzIiwiRm9ybWF0IjowLCJJc1Zpc2libGUiOmZhbHNlLCJMYXN0S25vd25WaXNpYmlsaXR5U3RhdGUiOmZhbHNlfSwiSWQiOiI4Y2E0YTJhNy1iOWRhLTQ4NDctYTFmNS1hNjQyZjFlNzg3YmUiLCJJbXBvcnRJZCI6bnVsbCwiVGl0bGUiOiJkw6lmaW5pdGlvbiBkdSBwcm9qZXQiLCJOb3RlIjpudWxsLCJIeXBlcmxpbmsiOnsiJGlkIjoiMzQ0IiwiQWRkcmVzcyI6bnVsbCwiU3ViQWRkcmVzcyI6bnVsbH0sIklzQ2hhbmdlZCI6ZmFsc2UsIklzTmV3IjpmYWxzZX0seyIkaWQiOiIzNDUiLCJHcm91cE5hbWUiOm51bGwsIlN0YXJ0RGF0ZSI6IjIwMjMtMDQtMDlUMDA6MDA6MDBaIiwiRW5kRGF0ZSI6IjIwMjMtMDQtMjVUMjM6NTk6MDBaIiwiUGVyY2VudGFnZUNvbXBsZXRlIjpudWxsLCJTdHlsZSI6eyIkaWQiOiIzNDYiLCJTaGFwZSI6MSwiU2hhcGVUaGlja25lc3MiOjMsIkR1cmF0aW9uRm9ybWF0IjowLCJJbmNsdWRlTm9uV29ya2luZ0RheXNJbkR1cmF0aW9uIjpmYWxzZSwiUGVyY2VudGFnZUNvbXBsZXRlU3R5bGUiOnsiJGlkIjoiMzQ3IiwiRm9udFNldHRpbmdzIjp7IiRpZCI6IjM0OC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M0OSIsIkxpbmVDb2xvciI6bnVsbCwiTGluZVdlaWdodCI6MC4wLCJMaW5lVHlwZSI6MCwiUGFyZW50U3R5bGUiOm51bGx9LCJQYXJlbnRTdHlsZSI6bnVsbH0sIkR1cmF0aW9uU3R5bGUiOnsiJGlkIjoiMzUwIiwiRm9udFNldHRpbmdzIjp7IiRpZCI6IjM1MS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M1MiIsIkxpbmVDb2xvciI6bnVsbCwiTGluZVdlaWdodCI6MC4wLCJMaW5lVHlwZSI6MCwiUGFyZW50U3R5bGUiOm51bGx9LCJQYXJlbnRTdHlsZSI6bnVsbH0sIkhvcml6b250YWxDb25uZWN0b3JTdHlsZSI6eyIkaWQiOiIzNTMiLCJMaW5lQ29sb3IiOnsiJHJlZiI6IjE1OSJ9LCJMaW5lV2VpZ2h0IjoxLjAsIkxpbmVUeXBlIjowLCJQYXJlbnRTdHlsZSI6bnVsbH0sIlZlcnRpY2FsQ29ubmVjdG9yU3R5bGUiOnsiJGlkIjoiMzU0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NTUiLCJNYXJnaW4iOnsiJHJlZiI6IjE2NSJ9LCJQYWRkaW5nIjp7IiRyZWYiOiIxNjYifSwiQmFja2dyb3VuZCI6eyIkaWQiOiIzNTYiLCJDb2xvciI6eyIkaWQiOiIzNTciLCJBIjoyNTUsIlIiOjY4LCJHIjoxMTQsIkIiOjE5Nn19LCJJc1Zpc2libGUiOnRydWUsIldpZHRoIjoxMzUuMzM4NzQ1MTE3MTg3NSwiSGVpZ2h0Ijo4LjE5NTkwNTY4NTQyNDgwNDcsIkJvcmRlclN0eWxlIjp7IiRpZCI6IjM1OCIsIkxpbmVDb2xvciI6eyIkaWQiOiIzNTkiLCIkdHlwZSI6Ik5MUkUuQ29tbW9uLkRvbS5Tb2xpZENvbG9yQnJ1c2gsIE5MUkUuQ29tbW9uIiwiQ29sb3IiOnsiJGlkIjoiMzYwIiwiQSI6MjU1LCJSIjoyNTUsIkciOjAsIkIiOjB9fSwiTGluZVdlaWdodCI6MC4wLCJMaW5lVHlwZSI6MCwiUGFyZW50U3R5bGUiOm51bGx9LCJQYXJlbnRTdHlsZSI6bnVsbH0sIlRpdGxlU3R5bGUiOnsiJGlkIjoiMzYxIiwiRm9udFNldHRpbmdzIjp7IiRpZCI6IjM2MiIsIkZvbnRTaXplIjoxMSwiRm9udE5hbWUiOiJDYWxpYnJpIiwiSXNCb2xkIjp0cnVlLCJJc0l0YWxpYyI6ZmFsc2UsIklzVW5kZXJsaW5lZCI6ZmFsc2UsIlBhcmVudFN0eWxlIjpudWxsfSwiQXV0b1NpemUiOjAsIkZvcmVncm91bmQiOnsiJGlkIjoiMzYzIiwiQ29sb3IiOnsiJGlkIjoiMzY0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MzY1IiwiQ29sb3IiOnsiJGlkIjoiMzY2IiwiQSI6MCwiUiI6MjU1LCJHIjoyNTUsIkIiOjI1NX19LCJJc1Zpc2libGUiOnRydWUsIldpZHRoIjowLjAsIkhlaWdodCI6MC4wLCJCb3JkZXJTdHlsZSI6eyIkaWQiOiIzNjciLCJMaW5lQ29sb3IiOm51bGwsIkxpbmVXZWlnaHQiOjAuMCwiTGluZVR5cGUiOjAsIlBhcmVudFN0eWxlIjpudWxsfSwiUGFyZW50U3R5bGUiOm51bGx9LCJEYXRlU3R5bGUiOnsiJGlkIjoiMzY4IiwiRm9udFNldHRpbmdzIjp7IiRpZCI6IjM2OSIsIkZvbnRTaXplIjoxMCwiRm9udE5hbWUiOiJDYWxpYnJpIiwiSXNCb2xkIjpmYWxzZSwiSXNJdGFsaWMiOmZhbHNlLCJJc1VuZGVybGluZWQiOmZhbHNlLCJQYXJlbnRTdHlsZSI6bnVsbH0sIkF1dG9TaXplIjowLCJGb3JlZ3JvdW5kIjp7IiRpZCI6IjM3MCIsIkNvbG9yIjp7IiRpZCI6IjM3M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zNzIiLCJDb2xvciI6eyIkaWQiOiIzNzMiLCJBIjowLCJSIjoyNTUsIkciOjI1NSwiQiI6MjU1fX0sIklzVmlzaWJsZSI6dHJ1ZSwiV2lkdGgiOjAuMCwiSGVpZ2h0IjowLjAsIkJvcmRlclN0eWxlIjp7IiRpZCI6IjM3NCIsIkxpbmVDb2xvciI6bnVsbCwiTGluZVdlaWdodCI6MC4wLCJMaW5lVHlwZSI6MCwiUGFyZW50U3R5bGUiOm51bGx9LCJQYXJlbnRTdHlsZSI6bnVsbH0sIkRhdGVGb3JtYXQiOnsiJGlkIjoiMzc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M3NiIsIkZvcm1hdCI6MCwiSXNWaXNpYmxlIjpmYWxzZSwiTGFzdEtub3duVmlzaWJpbGl0eVN0YXRlIjpmYWxzZX0sIklzVmlzaWJsZSI6ZmFsc2UsIlBhcmVudFN0eWxlIjpudWxsfSwiSW5kZXgiOjIsIlNtYXJ0RHVyYXRpb25BY3RpdmF0ZWQiOmZhbHNlLCJEYXRlRm9ybWF0Ijp7IiRyZWYiOiIzNzUifSwiV2Vla051bWJlcmluZyI6eyIkaWQiOiIzNzciLCJGb3JtYXQiOjAsIklzVmlzaWJsZSI6ZmFsc2UsIkxhc3RLbm93blZpc2liaWxpdHlTdGF0ZSI6ZmFsc2V9LCJJZCI6IjU1YjY5NTI2LTQzOWUtNDBkNS05MmQzLTNkNWM3NmFiOTA4MiIsIkltcG9ydElkIjpudWxsLCJUaXRsZSI6IkNvbmNlcHRpb24iLCJOb3RlIjpudWxsLCJIeXBlcmxpbmsiOnsiJGlkIjoiMzc4IiwiQWRkcmVzcyI6bnVsbCwiU3ViQWRkcmVzcyI6bnVsbH0sIklzQ2hhbmdlZCI6ZmFsc2UsIklzTmV3IjpmYWxzZX0seyIkaWQiOiIzNzkiLCJHcm91cE5hbWUiOm51bGwsIlN0YXJ0RGF0ZSI6IjIwMjMtMDQtMjVUMDA6MDA6MDBaIiwiRW5kRGF0ZSI6IjIwMjMtMDUtMzBUMjM6NTk6MDBaIiwiUGVyY2VudGFnZUNvbXBsZXRlIjpudWxsLCJTdHlsZSI6eyIkaWQiOiIzODAiLCJTaGFwZSI6MSwiU2hhcGVUaGlja25lc3MiOjMsIkR1cmF0aW9uRm9ybWF0IjowLCJJbmNsdWRlTm9uV29ya2luZ0RheXNJbkR1cmF0aW9uIjpmYWxzZSwiUGVyY2VudGFnZUNvbXBsZXRlU3R5bGUiOnsiJGlkIjoiMzgxIiwiRm9udFNldHRpbmdzIjp7IiRpZCI6IjM4Mi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M4MyIsIkxpbmVDb2xvciI6bnVsbCwiTGluZVdlaWdodCI6MC4wLCJMaW5lVHlwZSI6MCwiUGFyZW50U3R5bGUiOm51bGx9LCJQYXJlbnRTdHlsZSI6bnVsbH0sIkR1cmF0aW9uU3R5bGUiOnsiJGlkIjoiMzg0IiwiRm9udFNldHRpbmdzIjp7IiRpZCI6IjM4NS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M4NiIsIkxpbmVDb2xvciI6bnVsbCwiTGluZVdlaWdodCI6MC4wLCJMaW5lVHlwZSI6MCwiUGFyZW50U3R5bGUiOm51bGx9LCJQYXJlbnRTdHlsZSI6bnVsbH0sIkhvcml6b250YWxDb25uZWN0b3JTdHlsZSI6eyIkaWQiOiIzODciLCJMaW5lQ29sb3IiOnsiJHJlZiI6IjE1OSJ9LCJMaW5lV2VpZ2h0IjoxLjAsIkxpbmVUeXBlIjowLCJQYXJlbnRTdHlsZSI6bnVsbH0sIlZlcnRpY2FsQ29ubmVjdG9yU3R5bGUiOnsiJGlkIjoiMzg4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ODkiLCJNYXJnaW4iOnsiJHJlZiI6IjE2NSJ9LCJQYWRkaW5nIjp7IiRyZWYiOiIxNjYifSwiQmFja2dyb3VuZCI6eyIkaWQiOiIzOTAiLCJDb2xvciI6eyIkaWQiOiIzOTEiLCJBIjoyNTUsIlIiOjY4LCJHIjoxMTQsIkIiOjE5Nn19LCJJc1Zpc2libGUiOnRydWUsIldpZHRoIjozMTkuMjgzNjMwMzcxMDkzNzUsIkhlaWdodCI6OC4xOTU4MjY1MzA0NTY1NDMsIkJvcmRlclN0eWxlIjp7IiRpZCI6IjM5MiIsIkxpbmVDb2xvciI6eyIkcmVmIjoiMzU5In0sIkxpbmVXZWlnaHQiOjAuMCwiTGluZVR5cGUiOjAsIlBhcmVudFN0eWxlIjpudWxsfSwiUGFyZW50U3R5bGUiOm51bGx9LCJUaXRsZVN0eWxlIjp7IiRpZCI6IjM5MyIsIkZvbnRTZXR0aW5ncyI6eyIkaWQiOiIzOTQiLCJGb250U2l6ZSI6MTEsIkZvbnROYW1lIjoiQ2FsaWJyaSIsIklzQm9sZCI6dHJ1ZSwiSXNJdGFsaWMiOmZhbHNlLCJJc1VuZGVybGluZWQiOmZhbHNlLCJQYXJlbnRTdHlsZSI6bnVsbH0sIkF1dG9TaXplIjowLCJGb3JlZ3JvdW5kIjp7IiRpZCI6IjM5NSIsIkNvbG9yIjp7IiRpZCI6IjM5Ni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c2In0sIlBhZGRpbmciOnsiJHJlZiI6IjE3NyJ9LCJCYWNrZ3JvdW5kIjp7IiRpZCI6IjM5NyIsIkNvbG9yIjp7IiRpZCI6IjM5OCIsIkEiOjAsIlIiOjI1NSwiRyI6MjU1LCJCIjoyNTV9fSwiSXNWaXNpYmxlIjp0cnVlLCJXaWR0aCI6MC4wLCJIZWlnaHQiOjAuMCwiQm9yZGVyU3R5bGUiOnsiJGlkIjoiMzk5IiwiTGluZUNvbG9yIjpudWxsLCJMaW5lV2VpZ2h0IjowLjAsIkxpbmVUeXBlIjowLCJQYXJlbnRTdHlsZSI6bnVsbH0sIlBhcmVudFN0eWxlIjpudWxsfSwiRGF0ZVN0eWxlIjp7IiRpZCI6IjQwMCIsIkZvbnRTZXR0aW5ncyI6eyIkaWQiOiI0MDEiLCJGb250U2l6ZSI6MTAsIkZvbnROYW1lIjoiQ2FsaWJyaSIsIklzQm9sZCI6ZmFsc2UsIklzSXRhbGljIjpmYWxzZSwiSXNVbmRlcmxpbmVkIjpmYWxzZSwiUGFyZW50U3R5bGUiOm51bGx9LCJBdXRvU2l6ZSI6MCwiRm9yZWdyb3VuZCI6eyIkaWQiOiI0MDIiLCJDb2xvciI6eyIkaWQiOiI0MDM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ODQifSwiUGFkZGluZyI6eyIkcmVmIjoiMTg1In0sIkJhY2tncm91bmQiOnsiJGlkIjoiNDA0IiwiQ29sb3IiOnsiJGlkIjoiNDA1IiwiQSI6MCwiUiI6MjU1LCJHIjoyNTUsIkIiOjI1NX19LCJJc1Zpc2libGUiOnRydWUsIldpZHRoIjowLjAsIkhlaWdodCI6MC4wLCJCb3JkZXJTdHlsZSI6eyIkaWQiOiI0MDYiLCJMaW5lQ29sb3IiOm51bGwsIkxpbmVXZWlnaHQiOjAuMCwiTGluZVR5cGUiOjAsIlBhcmVudFN0eWxlIjpudWxsfSwiUGFyZW50U3R5bGUiOm51bGx9LCJEYXRlRm9ybWF0Ijp7IiRyZWYiOiIzNzUifSwiV2Vla051bWJlcmluZyI6eyIkaWQiOiI0MDciLCJGb3JtYXQiOjAsIklzVmlzaWJsZSI6ZmFsc2UsIkxhc3RLbm93blZpc2liaWxpdHlTdGF0ZSI6ZmFsc2V9LCJJc1Zpc2libGUiOmZhbHNlLCJQYXJlbnRTdHlsZSI6bnVsbH0sIkluZGV4Ijo1LCJTbWFydER1cmF0aW9uQWN0aXZhdGVkIjpmYWxzZSwiRGF0ZUZvcm1hdCI6eyIkcmVmIjoiMzc1In0sIldlZWtOdW1iZXJpbmciOnsiJGlkIjoiNDA4IiwiRm9ybWF0IjowLCJJc1Zpc2libGUiOmZhbHNlLCJMYXN0S25vd25WaXNpYmlsaXR5U3RhdGUiOmZhbHNlfSwiSWQiOiI2MTg3MWI4NC1lNGU4LTQzMDUtYjQ5MC03NjIyMmMzNzk4MWIiLCJJbXBvcnRJZCI6bnVsbCwiVGl0bGUiOiJDb2RhZ2UiLCJOb3RlIjpudWxsLCJIeXBlcmxpbmsiOnsiJGlkIjoiNDA5IiwiQWRkcmVzcyI6bnVsbCwiU3ViQWRkcmVzcyI6bnVsbH0sIklzQ2hhbmdlZCI6ZmFsc2UsIklzTmV3IjpmYWxzZX0seyIkaWQiOiI0MTAiLCJHcm91cE5hbWUiOm51bGwsIlN0YXJ0RGF0ZSI6IjIwMjMtMDUtMzBUMDA6MDA6MDBaIiwiRW5kRGF0ZSI6IjIwMjMtMDUtMzFUMjM6NTk6MDBaIiwiUGVyY2VudGFnZUNvbXBsZXRlIjpudWxsLCJTdHlsZSI6eyIkaWQiOiI0MTEiLCJTaGFwZSI6MSwiU2hhcGVUaGlja25lc3MiOjMsIkR1cmF0aW9uRm9ybWF0IjowLCJJbmNsdWRlTm9uV29ya2luZ0RheXNJbkR1cmF0aW9uIjpmYWxzZSwiUGVyY2VudGFnZUNvbXBsZXRlU3R5bGUiOnsiJGlkIjoiNDEyIiwiRm9udFNldHRpbmdzIjp7IiRpZCI6IjQxMy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QxNCIsIkxpbmVDb2xvciI6bnVsbCwiTGluZVdlaWdodCI6MC4wLCJMaW5lVHlwZSI6MCwiUGFyZW50U3R5bGUiOm51bGx9LCJQYXJlbnRTdHlsZSI6bnVsbH0sIkR1cmF0aW9uU3R5bGUiOnsiJGlkIjoiNDE1IiwiRm9udFNldHRpbmdzIjp7IiRpZCI6IjQxNi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QxNyIsIkxpbmVDb2xvciI6bnVsbCwiTGluZVdlaWdodCI6MC4wLCJMaW5lVHlwZSI6MCwiUGFyZW50U3R5bGUiOm51bGx9LCJQYXJlbnRTdHlsZSI6bnVsbH0sIkhvcml6b250YWxDb25uZWN0b3JTdHlsZSI6eyIkaWQiOiI0MTgiLCJMaW5lQ29sb3IiOnsiJHJlZiI6IjE1OSJ9LCJMaW5lV2VpZ2h0IjoxLjAsIkxpbmVUeXBlIjowLCJQYXJlbnRTdHlsZSI6bnVsbH0sIlZlcnRpY2FsQ29ubmVjdG9yU3R5bGUiOnsiJGlkIjoiNDE5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0MjAiLCJNYXJnaW4iOnsiJHJlZiI6IjE2NSJ9LCJQYWRkaW5nIjp7IiRyZWYiOiIxNjYifSwiQmFja2dyb3VuZCI6eyIkaWQiOiI0MjEiLCJDb2xvciI6eyIkaWQiOiI0MjIiLCJBIjoyNTUsIlIiOjY4LCJHIjoxMTQsIkIiOjE5Nn19LCJJc1Zpc2libGUiOnRydWUsIldpZHRoIjoyMi4yMDY1MzUzMzkzNTU0NjksIkhlaWdodCI6MTIuMjA2NjE0NDk0MzIzNzMsIkJvcmRlclN0eWxlIjp7IiRpZCI6IjQyMyIsIkxpbmVDb2xvciI6eyIkcmVmIjoiMzU5In0sIkxpbmVXZWlnaHQiOjAuMCwiTGluZVR5cGUiOjAsIlBhcmVudFN0eWxlIjpudWxsfSwiUGFyZW50U3R5bGUiOm51bGx9LCJUaXRsZVN0eWxlIjp7IiRpZCI6IjQyNCIsIkZvbnRTZXR0aW5ncyI6eyIkaWQiOiI0MjUiLCJGb250U2l6ZSI6MTEsIkZvbnROYW1lIjoiQ2FsaWJyaSIsIklzQm9sZCI6dHJ1ZSwiSXNJdGFsaWMiOmZhbHNlLCJJc1VuZGVybGluZWQiOmZhbHNlLCJQYXJlbnRTdHlsZSI6bnVsbH0sIkF1dG9TaXplIjowLCJGb3JlZ3JvdW5kIjp7IiRpZCI6IjQyNiIsIkNvbG9yIjp7IiRpZCI6IjQyNy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c2In0sIlBhZGRpbmciOnsiJHJlZiI6IjE3NyJ9LCJCYWNrZ3JvdW5kIjp7IiRpZCI6IjQyOCIsIkNvbG9yIjp7IiRpZCI6IjQyOSIsIkEiOjAsIlIiOjI1NSwiRyI6MjU1LCJCIjoyNTV9fSwiSXNWaXNpYmxlIjp0cnVlLCJXaWR0aCI6MC4wLCJIZWlnaHQiOjAuMCwiQm9yZGVyU3R5bGUiOnsiJGlkIjoiNDMwIiwiTGluZUNvbG9yIjpudWxsLCJMaW5lV2VpZ2h0IjowLjAsIkxpbmVUeXBlIjowLCJQYXJlbnRTdHlsZSI6bnVsbH0sIlBhcmVudFN0eWxlIjpudWxsfSwiRGF0ZVN0eWxlIjp7IiRpZCI6IjQzMSIsIkZvbnRTZXR0aW5ncyI6eyIkaWQiOiI0MzIiLCJGb250U2l6ZSI6MTAsIkZvbnROYW1lIjoiQ2FsaWJyaSIsIklzQm9sZCI6ZmFsc2UsIklzSXRhbGljIjpmYWxzZSwiSXNVbmRlcmxpbmVkIjpmYWxzZSwiUGFyZW50U3R5bGUiOm51bGx9LCJBdXRvU2l6ZSI6MCwiRm9yZWdyb3VuZCI6eyIkaWQiOiI0MzMiLCJDb2xvciI6eyIkaWQiOiI0MzQ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ODQifSwiUGFkZGluZyI6eyIkcmVmIjoiMTg1In0sIkJhY2tncm91bmQiOnsiJGlkIjoiNDM1IiwiQ29sb3IiOnsiJGlkIjoiNDM2IiwiQSI6MCwiUiI6MjU1LCJHIjoyNTUsIkIiOjI1NX19LCJJc1Zpc2libGUiOnRydWUsIldpZHRoIjowLjAsIkhlaWdodCI6MC4wLCJCb3JkZXJTdHlsZSI6eyIkaWQiOiI0MzciLCJMaW5lQ29sb3IiOm51bGwsIkxpbmVXZWlnaHQiOjAuMCwiTGluZVR5cGUiOjAsIlBhcmVudFN0eWxlIjpudWxsfSwiUGFyZW50U3R5bGUiOm51bGx9LCJEYXRlRm9ybWF0Ijp7IiRyZWYiOiIzNzUifSwiV2Vla051bWJlcmluZyI6eyIkaWQiOiI0MzgiLCJGb3JtYXQiOjAsIklzVmlzaWJsZSI6ZmFsc2UsIkxhc3RLbm93blZpc2liaWxpdHlTdGF0ZSI6ZmFsc2V9LCJJc1Zpc2libGUiOmZhbHNlLCJQYXJlbnRTdHlsZSI6bnVsbH0sIkluZGV4Ijo2LCJTbWFydER1cmF0aW9uQWN0aXZhdGVkIjpmYWxzZSwiRGF0ZUZvcm1hdCI6eyIkcmVmIjoiMzc1In0sIldlZWtOdW1iZXJpbmciOnsiJGlkIjoiNDM5IiwiRm9ybWF0IjowLCJJc1Zpc2libGUiOmZhbHNlLCJMYXN0S25vd25WaXNpYmlsaXR5U3RhdGUiOmZhbHNlfSwiSWQiOiJmYTVmODhjZC0wNDM0LTQ1ODctYmFiZi1jNjdmMTJhNGM2ZjMiLCJJbXBvcnRJZCI6bnVsbCwiVGl0bGUiOiJMaXZyYWlzb24iLCJOb3RlIjpudWxsLCJIeXBlcmxpbmsiOnsiJGlkIjoiNDQwIiwiQWRkcmVzcyI6bnVsbCwiU3ViQWRkcmVzcyI6bnVsbH0sIklzQ2hhbmdlZCI6ZmFsc2UsIklzTmV3IjpmYWxzZX0seyIkaWQiOiI0NDEiLCJHcm91cE5hbWUiOm51bGwsIlN0YXJ0RGF0ZSI6IjIwMjMtMDYtMDFUMDA6MDA6MDBaIiwiRW5kRGF0ZSI6IjIwMjMtMDYtMDFUMjM6NTk6MDBaIiwiUGVyY2VudGFnZUNvbXBsZXRlIjpudWxsLCJTdHlsZSI6eyIkaWQiOiI0NDIiLCJTaGFwZSI6MSwiU2hhcGVUaGlja25lc3MiOjMsIkR1cmF0aW9uRm9ybWF0IjowLCJJbmNsdWRlTm9uV29ya2luZ0RheXNJbkR1cmF0aW9uIjpmYWxzZSwiUGVyY2VudGFnZUNvbXBsZXRlU3R5bGUiOnsiJGlkIjoiNDQzIiwiRm9udFNldHRpbmdzIjp7IiRpZCI6IjQ0NC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Q0NSIsIkxpbmVDb2xvciI6bnVsbCwiTGluZVdlaWdodCI6MC4wLCJMaW5lVHlwZSI6MCwiUGFyZW50U3R5bGUiOm51bGx9LCJQYXJlbnRTdHlsZSI6bnVsbH0sIkR1cmF0aW9uU3R5bGUiOnsiJGlkIjoiNDQ2IiwiRm9udFNldHRpbmdzIjp7IiRpZCI6IjQ0Ny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Q0OCIsIkxpbmVDb2xvciI6bnVsbCwiTGluZVdlaWdodCI6MC4wLCJMaW5lVHlwZSI6MCwiUGFyZW50U3R5bGUiOm51bGx9LCJQYXJlbnRTdHlsZSI6bnVsbH0sIkhvcml6b250YWxDb25uZWN0b3JTdHlsZSI6eyIkaWQiOiI0NDkiLCJMaW5lQ29sb3IiOnsiJHJlZiI6IjE1OSJ9LCJMaW5lV2VpZ2h0IjowLjAsIkxpbmVUeXBlIjowLCJQYXJlbnRTdHlsZSI6bnVsbH0sIlZlcnRpY2FsQ29ubmVjdG9yU3R5bGUiOnsiJGlkIjoiNDUwIiwiTGluZUNvbG9yIjp7IiRyZWYiOiIxNjIifSwiTGluZVdlaWdodCI6MC4wLCJMaW5lVHlwZSI6MCwiUGFyZW50U3R5bGUiOm51bGx9LCJNYXJnaW4iOm51bGwsIlN0YXJ0RGF0ZVBvc2l0aW9uIjozLCJFbmREYXRlUG9zaXRpb24iOjMsIkRhdGVJc1Zpc2libGUiOnRydWUsIlRpdGxlUG9zaXRpb24iOjAsIkR1cmF0aW9uUG9zaXRpb24iOjYsIlBlcmNlbnRhZ2VDb21wbGV0ZWRQb3NpdGlvbiI6NiwiU3BhY2luZyI6NSwiSXNCZWxvd1RpbWViYW5kIjpmYWxzZSwiUGVyY2VudGFnZUNvbXBsZXRlU2hhcGVPcGFjaXR5IjozNSwiU2hhcGVTdHlsZSI6eyIkaWQiOiI0NTEiLCJNYXJnaW4iOnsiJHJlZiI6IjE2NSJ9LCJQYWRkaW5nIjp7IiRyZWYiOiIxNjYifSwiQmFja2dyb3VuZCI6eyIkaWQiOiI0NTIiLCJDb2xvciI6eyIkaWQiOiI0NTMiLCJBIjoyNTUsIlIiOjY4LCJHIjoxMTQsIkIiOjE5Nn19LCJJc1Zpc2libGUiOnRydWUsIldpZHRoIjoxMi4wLCJIZWlnaHQiOjguOTQ0ODgxNDM5MjA4OTg0NCwiQm9yZGVyU3R5bGUiOnsiJGlkIjoiNDU0IiwiTGluZUNvbG9yIjp7IiRyZWYiOiIzNTkifSwiTGluZVdlaWdodCI6MC4wLCJMaW5lVHlwZSI6MCwiUGFyZW50U3R5bGUiOm51bGx9LCJQYXJlbnRTdHlsZSI6bnVsbH0sIlRpdGxlU3R5bGUiOnsiJGlkIjoiNDU1IiwiRm9udFNldHRpbmdzIjp7IiRpZCI6IjQ1NiIsIkZvbnRTaXplIjoxMSwiRm9udE5hbWUiOiJDYWxpYnJpIiwiSXNCb2xkIjp0cnVlLCJJc0l0YWxpYyI6ZmFsc2UsIklzVW5kZXJsaW5lZCI6ZmFsc2UsIlBhcmVudFN0eWxlIjpudWxsfSwiQXV0b1NpemUiOjAsIkZvcmVncm91bmQiOnsiJGlkIjoiNDU3IiwiQ29sb3IiOnsiJGlkIjoiNDU4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NDU5IiwiQ29sb3IiOnsiJGlkIjoiNDYwIiwiQSI6MCwiUiI6MjU1LCJHIjoyNTUsIkIiOjI1NX19LCJJc1Zpc2libGUiOnRydWUsIldpZHRoIjowLjAsIkhlaWdodCI6MC4wLCJCb3JkZXJTdHlsZSI6eyIkaWQiOiI0NjEiLCJMaW5lQ29sb3IiOm51bGwsIkxpbmVXZWlnaHQiOjAuMCwiTGluZVR5cGUiOjAsIlBhcmVudFN0eWxlIjpudWxsfSwiUGFyZW50U3R5bGUiOm51bGx9LCJEYXRlU3R5bGUiOnsiJGlkIjoiNDYyIiwiRm9udFNldHRpbmdzIjp7IiRpZCI6IjQ2MyIsIkZvbnRTaXplIjoxMCwiRm9udE5hbWUiOiJDYWxpYnJpIiwiSXNCb2xkIjpmYWxzZSwiSXNJdGFsaWMiOmZhbHNlLCJJc1VuZGVybGluZWQiOmZhbHNlLCJQYXJlbnRTdHlsZSI6bnVsbH0sIkF1dG9TaXplIjowLCJGb3JlZ3JvdW5kIjp7IiRpZCI6IjQ2NCIsIkNvbG9yIjp7IiRpZCI6IjQ2N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0NjYiLCJDb2xvciI6eyIkaWQiOiI0NjciLCJBIjowLCJSIjoyNTUsIkciOjI1NSwiQiI6MjU1fX0sIklzVmlzaWJsZSI6dHJ1ZSwiV2lkdGgiOjAuMCwiSGVpZ2h0IjowLjAsIkJvcmRlclN0eWxlIjp7IiRpZCI6IjQ2OCIsIkxpbmVDb2xvciI6bnVsbCwiTGluZVdlaWdodCI6MC4wLCJMaW5lVHlwZSI6MCwiUGFyZW50U3R5bGUiOm51bGx9LCJQYXJlbnRTdHlsZSI6bnVsbH0sIkRhdGVGb3JtYXQiOnsiJHJlZiI6IjM3NSJ9LCJXZWVrTnVtYmVyaW5nIjp7IiRpZCI6IjQ2OSIsIkZvcm1hdCI6MCwiSXNWaXNpYmxlIjpmYWxzZSwiTGFzdEtub3duVmlzaWJpbGl0eVN0YXRlIjpmYWxzZX0sIklzVmlzaWJsZSI6ZmFsc2UsIlBhcmVudFN0eWxlIjpudWxsfSwiSW5kZXgiOjcsIlNtYXJ0RHVyYXRpb25BY3RpdmF0ZWQiOmZhbHNlLCJEYXRlRm9ybWF0Ijp7IiRyZWYiOiIzNzUifSwiV2Vla051bWJlcmluZyI6eyIkaWQiOiI0NzAiLCJGb3JtYXQiOjAsIklzVmlzaWJsZSI6ZmFsc2UsIkxhc3RLbm93blZpc2liaWxpdHlTdGF0ZSI6ZmFsc2V9LCJJZCI6ImM2N2IwNDY5LThhYjgtNDU2NC05OTAyLTZlODk3NjJlYmFlYyIsIkltcG9ydElkIjpudWxsLCJUaXRsZSI6IlRlc3RzIiwiTm90ZSI6bnVsbCwiSHlwZXJsaW5rIjp7IiRpZCI6IjQ3MSIsIkFkZHJlc3MiOm51bGwsIlN1YkFkZHJlc3MiOm51bGx9LCJJc0NoYW5nZWQiOmZhbHNlLCJJc05ldyI6ZmFsc2V9LHsiJGlkIjoiNDcyIiwiR3JvdXBOYW1lIjpudWxsLCJTdGFydERhdGUiOiIyMDIzLTA2LTAyVDAwOjAwOjAwWiIsIkVuZERhdGUiOiIyMDIzLTA2LTExVDIzOjU5OjAwWiIsIlBlcmNlbnRhZ2VDb21wbGV0ZSI6bnVsbCwiU3R5bGUiOnsiJGlkIjoiNDczIiwiU2hhcGUiOjEsIlNoYXBlVGhpY2tuZXNzIjowLCJEdXJhdGlvbkZvcm1hdCI6MCwiSW5jbHVkZU5vbldvcmtpbmdEYXlzSW5EdXJhdGlvbiI6ZmFsc2UsIlBlcmNlbnRhZ2VDb21wbGV0ZVN0eWxlIjp7IiRpZCI6IjQ3NCIsIkZvbnRTZXR0aW5ncyI6eyIkaWQiOiI0NzUiLCJGb250U2l6ZSI6MTAsIkZvbnROYW1lIjoiQ2FsaWJyaSIsIklzQm9sZCI6ZmFsc2UsIklzSXRhbGljIjpmYWxzZSwiSXNVbmRlcmxpbmVkIjpmYWxzZSwiUGFyZW50U3R5bGUiOm51bGx9LCJBdXRvU2l6ZSI6MCwiRm9yZWdyb3VuZCI6eyIkcmVmIjoiMTQ0In0sIk1heFdpZHRoIjoyMDAuMCwiTWF4SGVpZ2h0IjoiSW5maW5pdHkiLCJTbWFydEZvcmVncm91bmRJc0FjdGl2ZSI6ZmFsc2UsIkhvcml6b250YWxBbGlnbm1lbnQiOjAsIlZlcnRpY2FsQWxpZ25tZW50IjowLCJTbWFydEZvcmVncm91bmQiOm51bGwsIkJhY2tncm91bmRGaWxsVHlwZSI6MCwiTWFyZ2luIjp7IiRyZWYiOiIxNDYifSwiUGFkZGluZyI6eyIkcmVmIjoiMTQ3In0sIkJhY2tncm91bmQiOnsiJHJlZiI6IjE0OCJ9LCJJc1Zpc2libGUiOnRydWUsIldpZHRoIjowLjAsIkhlaWdodCI6MC4wLCJCb3JkZXJTdHlsZSI6eyIkaWQiOiI0NzYiLCJMaW5lQ29sb3IiOm51bGwsIkxpbmVXZWlnaHQiOjAuMCwiTGluZVR5cGUiOjAsIlBhcmVudFN0eWxlIjpudWxsfSwiUGFyZW50U3R5bGUiOm51bGx9LCJEdXJhdGlvblN0eWxlIjp7IiRpZCI6IjQ3NyIsIkZvbnRTZXR0aW5ncyI6eyIkaWQiOiI0NzgiLCJGb250U2l6ZSI6MTAsIkZvbnROYW1lIjoiQ2FsaWJyaSIsIklzQm9sZCI6ZmFsc2UsIklzSXRhbGljIjpmYWxzZSwiSXNVbmRlcmxpbmVkIjpmYWxzZSwiUGFyZW50U3R5bGUiOm51bGx9LCJBdXRvU2l6ZSI6MCwiRm9yZWdyb3VuZCI6eyIkcmVmIjoiMTUyIn0sIk1heFdpZHRoIjoyMDAuMCwiTWF4SGVpZ2h0IjoiSW5maW5pdHkiLCJTbWFydEZvcmVncm91bmRJc0FjdGl2ZSI6ZmFsc2UsIkhvcml6b250YWxBbGlnbm1lbnQiOjAsIlZlcnRpY2FsQWxpZ25tZW50IjowLCJTbWFydEZvcmVncm91bmQiOm51bGwsIkJhY2tncm91bmRGaWxsVHlwZSI6MCwiTWFyZ2luIjp7IiRyZWYiOiIxNTQifSwiUGFkZGluZyI6eyIkcmVmIjoiMTU1In0sIkJhY2tncm91bmQiOnsiJHJlZiI6IjE1NiJ9LCJJc1Zpc2libGUiOnRydWUsIldpZHRoIjowLjAsIkhlaWdodCI6MC4wLCJCb3JkZXJTdHlsZSI6eyIkaWQiOiI0NzkiLCJMaW5lQ29sb3IiOm51bGwsIkxpbmVXZWlnaHQiOjAuMCwiTGluZVR5cGUiOjAsIlBhcmVudFN0eWxlIjpudWxsfSwiUGFyZW50U3R5bGUiOm51bGx9LCJIb3Jpem9udGFsQ29ubmVjdG9yU3R5bGUiOnsiJGlkIjoiNDgwIiwiTGluZUNvbG9yIjp7IiRyZWYiOiIxNTkifSwiTGluZVdlaWdodCI6MS4wLCJMaW5lVHlwZSI6MCwiUGFyZW50U3R5bGUiOm51bGx9LCJWZXJ0aWNhbENvbm5lY3RvclN0eWxlIjp7IiRpZCI6IjQ4MSIsIkxpbmVDb2xvciI6eyIkcmVmIjoiMTYy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NDgyIiwiTWFyZ2luIjp7IiRyZWYiOiIxNjUifSwiUGFkZGluZyI6eyIkcmVmIjoiMTY2In0sIkJhY2tncm91bmQiOnsiJGlkIjoiNDgzIiwiQ29sb3IiOnsiJGlkIjoiNDg0IiwiQSI6MjU1LCJSIjo2OCwiRyI6MTE0LCJCIjoxOTZ9fSwiSXNWaXNpYmxlIjp0cnVlLCJXaWR0aCI6MTAwLjAsIkhlaWdodCI6MTAuMCwiQm9yZGVyU3R5bGUiOnsiJGlkIjoiNDg1IiwiTGluZUNvbG9yIjp7IiRyZWYiOiIzNTkifSwiTGluZVdlaWdodCI6MC4wLCJMaW5lVHlwZSI6MCwiUGFyZW50U3R5bGUiOm51bGx9LCJQYXJlbnRTdHlsZSI6bnVsbH0sIlRpdGxlU3R5bGUiOnsiJGlkIjoiNDg2IiwiRm9udFNldHRpbmdzIjp7IiRpZCI6IjQ4NyIsIkZvbnRTaXplIjoxMSwiRm9udE5hbWUiOiJDYWxpYnJpIiwiSXNCb2xkIjp0cnVlLCJJc0l0YWxpYyI6ZmFsc2UsIklzVW5kZXJsaW5lZCI6ZmFsc2UsIlBhcmVudFN0eWxlIjpudWxsfSwiQXV0b1NpemUiOjAsIkZvcmVncm91bmQiOnsiJGlkIjoiNDg4IiwiQ29sb3IiOnsiJGlkIjoiNDg5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NDkwIiwiQ29sb3IiOnsiJGlkIjoiNDkxIiwiQSI6MCwiUiI6MjU1LCJHIjoyNTUsIkIiOjI1NX19LCJJc1Zpc2libGUiOnRydWUsIldpZHRoIjowLjAsIkhlaWdodCI6MC4wLCJCb3JkZXJTdHlsZSI6eyIkaWQiOiI0OTIiLCJMaW5lQ29sb3IiOm51bGwsIkxpbmVXZWlnaHQiOjAuMCwiTGluZVR5cGUiOjAsIlBhcmVudFN0eWxlIjpudWxsfSwiUGFyZW50U3R5bGUiOm51bGx9LCJEYXRlU3R5bGUiOnsiJGlkIjoiNDkzIiwiRm9udFNldHRpbmdzIjp7IiRpZCI6IjQ5NCIsIkZvbnRTaXplIjoxMCwiRm9udE5hbWUiOiJDYWxpYnJpIiwiSXNCb2xkIjpmYWxzZSwiSXNJdGFsaWMiOmZhbHNlLCJJc1VuZGVybGluZWQiOmZhbHNlLCJQYXJlbnRTdHlsZSI6bnVsbH0sIkF1dG9TaXplIjowLCJGb3JlZ3JvdW5kIjp7IiRpZCI6IjQ5NSIsIkNvbG9yIjp7IiRpZCI6IjQ5Ni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0OTciLCJDb2xvciI6eyIkaWQiOiI0OTgiLCJBIjowLCJSIjoyNTUsIkciOjI1NSwiQiI6MjU1fX0sIklzVmlzaWJsZSI6dHJ1ZSwiV2lkdGgiOjAuMCwiSGVpZ2h0IjowLjAsIkJvcmRlclN0eWxlIjp7IiRpZCI6IjQ5OSIsIkxpbmVDb2xvciI6bnVsbCwiTGluZVdlaWdodCI6MC4wLCJMaW5lVHlwZSI6MCwiUGFyZW50U3R5bGUiOm51bGx9LCJQYXJlbnRTdHlsZSI6bnVsbH0sIkRhdGVGb3JtYXQiOnsiJHJlZiI6IjM3NSJ9LCJXZWVrTnVtYmVyaW5nIjp7IiRpZCI6IjUwMCIsIkZvcm1hdCI6MCwiSXNWaXNpYmxlIjpmYWxzZSwiTGFzdEtub3duVmlzaWJpbGl0eVN0YXRlIjpmYWxzZX0sIklzVmlzaWJsZSI6ZmFsc2UsIlBhcmVudFN0eWxlIjpudWxsfSwiSW5kZXgiOjgsIlNtYXJ0RHVyYXRpb25BY3RpdmF0ZWQiOmZhbHNlLCJEYXRlRm9ybWF0Ijp7IiRyZWYiOiIzNzUifSwiV2Vla051bWJlcmluZyI6eyIkaWQiOiI1MDEiLCJGb3JtYXQiOjAsIklzVmlzaWJsZSI6ZmFsc2UsIkxhc3RLbm93blZpc2liaWxpdHlTdGF0ZSI6ZmFsc2V9LCJJZCI6ImUxYWZmNTk4LTVjYWItNDBhNC1hM2I0LTllYTM3NTAwNjZhYyIsIkltcG9ydElkIjpudWxsLCJUaXRsZSI6IlLDqWFsaXNhdGlvbiBkZXMgZG9jdW1lbnRzIiwiTm90ZSI6bnVsbCwiSHlwZXJsaW5rIjp7IiRpZCI6IjUwMiIsIkFkZHJlc3MiOm51bGwsIlN1YkFkZHJlc3MiOm51bGx9LCJJc0NoYW5nZWQiOmZhbHNlLCJJc05ldyI6ZmFsc2V9LHsiJGlkIjoiNTAzIiwiR3JvdXBOYW1lIjpudWxsLCJTdGFydERhdGUiOiIyMDIzLTA2LTAyVDAwOjAwOjAwIiwiRW5kRGF0ZSI6IjIwMjMtMDYtMDJUMjM6NTk6MDAiLCJQZXJjZW50YWdlQ29tcGxldGUiOm51bGwsIlN0eWxlIjp7IiRpZCI6IjUwNCIsIlNoYXBlIjoxLCJTaGFwZVRoaWNrbmVzcyI6MCwiRHVyYXRpb25Gb3JtYXQiOjAsIkluY2x1ZGVOb25Xb3JraW5nRGF5c0luRHVyYXRpb24iOmZhbHNlLCJQZXJjZW50YWdlQ29tcGxldGVTdHlsZSI6eyIkaWQiOiI1MDUiLCJGb250U2V0dGluZ3MiOnsiJGlkIjoiNTA2IiwiRm9udFNpemUiOjEwLCJGb250TmFtZSI6IkNhbGlicmkiLCJJc0JvbGQiOmZhbHNlLCJJc0l0YWxpYyI6ZmFsc2UsIklzVW5kZXJsaW5lZCI6ZmFsc2UsIlBhcmVudFN0eWxlIjpudWxsfSwiQXV0b1NpemUiOjAsIkZvcmVncm91bmQiOnsiJHJlZiI6IjE0NCJ9LCJNYXhXaWR0aCI6MjAwLjAsIk1heEhlaWdodCI6IkluZmluaXR5IiwiU21hcnRGb3JlZ3JvdW5kSXNBY3RpdmUiOmZhbHNlLCJIb3Jpem9udGFsQWxpZ25tZW50IjowLCJWZXJ0aWNhbEFsaWdubWVudCI6MCwiU21hcnRGb3JlZ3JvdW5kIjpudWxsLCJCYWNrZ3JvdW5kRmlsbFR5cGUiOjAsIk1hcmdpbiI6eyIkcmVmIjoiMTQ2In0sIlBhZGRpbmciOnsiJHJlZiI6IjE0NyJ9LCJCYWNrZ3JvdW5kIjp7IiRyZWYiOiIxNDgifSwiSXNWaXNpYmxlIjp0cnVlLCJXaWR0aCI6MC4wLCJIZWlnaHQiOjAuMCwiQm9yZGVyU3R5bGUiOnsiJGlkIjoiNTA3IiwiTGluZUNvbG9yIjpudWxsLCJMaW5lV2VpZ2h0IjowLjAsIkxpbmVUeXBlIjowLCJQYXJlbnRTdHlsZSI6bnVsbH0sIlBhcmVudFN0eWxlIjpudWxsfSwiRHVyYXRpb25TdHlsZSI6eyIkaWQiOiI1MDgiLCJGb250U2V0dGluZ3MiOnsiJGlkIjoiNTA5IiwiRm9udFNpemUiOjEwLCJGb250TmFtZSI6IkNhbGlicmkiLCJJc0JvbGQiOmZhbHNlLCJJc0l0YWxpYyI6ZmFsc2UsIklzVW5kZXJsaW5lZCI6ZmFsc2UsIlBhcmVudFN0eWxlIjpudWxsfSwiQXV0b1NpemUiOjAsIkZvcmVncm91bmQiOnsiJHJlZiI6IjE1MiJ9LCJNYXhXaWR0aCI6MjAwLjAsIk1heEhlaWdodCI6IkluZmluaXR5IiwiU21hcnRGb3JlZ3JvdW5kSXNBY3RpdmUiOmZhbHNlLCJIb3Jpem9udGFsQWxpZ25tZW50IjowLCJWZXJ0aWNhbEFsaWdubWVudCI6MCwiU21hcnRGb3JlZ3JvdW5kIjpudWxsLCJCYWNrZ3JvdW5kRmlsbFR5cGUiOjAsIk1hcmdpbiI6eyIkcmVmIjoiMTU0In0sIlBhZGRpbmciOnsiJHJlZiI6IjE1NSJ9LCJCYWNrZ3JvdW5kIjp7IiRyZWYiOiIxNTYifSwiSXNWaXNpYmxlIjp0cnVlLCJXaWR0aCI6MC4wLCJIZWlnaHQiOjAuMCwiQm9yZGVyU3R5bGUiOnsiJGlkIjoiNTEwIiwiTGluZUNvbG9yIjpudWxsLCJMaW5lV2VpZ2h0IjowLjAsIkxpbmVUeXBlIjowLCJQYXJlbnRTdHlsZSI6bnVsbH0sIlBhcmVudFN0eWxlIjpudWxsfSwiSG9yaXpvbnRhbENvbm5lY3RvclN0eWxlIjp7IiRpZCI6IjUxMSIsIkxpbmVDb2xvciI6eyIkcmVmIjoiMTU5In0sIkxpbmVXZWlnaHQiOjEuMCwiTGluZVR5cGUiOjAsIlBhcmVudFN0eWxlIjpudWxsfSwiVmVydGljYWxDb25uZWN0b3JTdHlsZSI6eyIkaWQiOiI1MTIiLCJMaW5lQ29sb3IiOnsiJHJlZiI6IjE2Mi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UxMyIsIk1hcmdpbiI6eyIkcmVmIjoiMTY1In0sIlBhZGRpbmciOnsiJHJlZiI6IjE2NiJ9LCJCYWNrZ3JvdW5kIjp7IiRpZCI6IjUxNCIsIkNvbG9yIjp7IiRpZCI6IjUxNSIsIkEiOjI1NSwiUiI6NjgsIkciOjExNCwiQiI6MTk2fX0sIklzVmlzaWJsZSI6dHJ1ZSwiV2lkdGgiOjAuMCwiSGVpZ2h0IjoxMC4wLCJCb3JkZXJTdHlsZSI6eyIkaWQiOiI1MTYiLCJMaW5lQ29sb3IiOnsiJHJlZiI6IjE3MCJ9LCJMaW5lV2VpZ2h0IjowLjAsIkxpbmVUeXBlIjowLCJQYXJlbnRTdHlsZSI6bnVsbH0sIlBhcmVudFN0eWxlIjpudWxsfSwiVGl0bGVTdHlsZSI6eyIkaWQiOiI1MTciLCJGb250U2V0dGluZ3MiOnsiJGlkIjoiNTE4IiwiRm9udFNpemUiOjExLCJGb250TmFtZSI6IkNhbGlicmkiLCJJc0JvbGQiOnRydWUsIklzSXRhbGljIjpmYWxzZSwiSXNVbmRlcmxpbmVkIjpmYWxzZSwiUGFyZW50U3R5bGUiOm51bGx9LCJBdXRvU2l6ZSI6MCwiRm9yZWdyb3VuZCI6eyIkcmVmIjoiMTc0In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HJlZiI6IjE3OCJ9LCJJc1Zpc2libGUiOnRydWUsIldpZHRoIjowLjAsIkhlaWdodCI6MC4wLCJCb3JkZXJTdHlsZSI6eyIkaWQiOiI1MTkiLCJMaW5lQ29sb3IiOm51bGwsIkxpbmVXZWlnaHQiOjAuMCwiTGluZVR5cGUiOjAsIlBhcmVudFN0eWxlIjpudWxsfSwiUGFyZW50U3R5bGUiOm51bGx9LCJEYXRlU3R5bGUiOnsiJGlkIjoiNTIwIiwiRm9udFNldHRpbmdzIjp7IiRpZCI6IjUyMSIsIkZvbnRTaXplIjoxMCwiRm9udE5hbWUiOiJDYWxpYnJpIiwiSXNCb2xkIjpmYWxzZSwiSXNJdGFsaWMiOmZhbHNlLCJJc1VuZGVybGluZWQiOmZhbHNlLCJQYXJlbnRTdHlsZSI6bnVsbH0sIkF1dG9TaXplIjowLCJGb3JlZ3JvdW5kIjp7IiRyZWYiOiIxODIi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cmVmIjoiMTg2In0sIklzVmlzaWJsZSI6dHJ1ZSwiV2lkdGgiOjAuMCwiSGVpZ2h0IjowLjAsIkJvcmRlclN0eWxlIjp7IiRpZCI6IjUyMiIsIkxpbmVDb2xvciI6bnVsbCwiTGluZVdlaWdodCI6MC4wLCJMaW5lVHlwZSI6MCwiUGFyZW50U3R5bGUiOm51bGx9LCJQYXJlbnRTdHlsZSI6bnVsbH0sIkRhdGVGb3JtYXQiOnsiJHJlZiI6IjE4OCJ9LCJXZWVrTnVtYmVyaW5nIjp7IiRpZCI6IjUyMyIsIkZvcm1hdCI6MCwiSXNWaXNpYmxlIjpmYWxzZSwiTGFzdEtub3duVmlzaWJpbGl0eVN0YXRlIjpmYWxzZX0sIklzVmlzaWJsZSI6ZmFsc2UsIlBhcmVudFN0eWxlIjpudWxsfSwiSW5kZXgiOjksIlNtYXJ0RHVyYXRpb25BY3RpdmF0ZWQiOmZhbHNlLCJEYXRlRm9ybWF0Ijp7IiRyZWYiOiIxODgifSwiV2Vla051bWJlcmluZyI6eyIkaWQiOiI1MjQiLCJGb3JtYXQiOjAsIklzVmlzaWJsZSI6ZmFsc2UsIkxhc3RLbm93blZpc2liaWxpdHlTdGF0ZSI6ZmFsc2V9LCJJZCI6ImY3MTA5MDhlLTA3YTktNDU4Mi1hYWI3LTMwZTNlY2Q4NzM4NiIsIkltcG9ydElkIjpudWxsLCJUaXRsZSI6IlI0IiwiTm90ZSI6bnVsbCwiSHlwZXJsaW5rIjp7IiRpZCI6IjUyNSIsIkFkZHJlc3MiOm51bGwsIlN1YkFkZHJlc3MiOm51bGx9LCJJc0NoYW5nZWQiOmZhbHNlLCJJc05ldyI6ZmFsc2V9XSwiU3dpbWxhbmVzIjpbXSwiTXNQcm9qZWN0SXRlbXNUcmVlIjp7IiRpZCI6IjUyNiIsIlJvb3QiOnsiSW1wb3J0SWQiOm51bGwsIklzSW1wb3J0ZWQiOmZhbHNlLCJDaGlsZHJlbiI6W119fSwiTWV0YWRhdGEiOnsiJGlkIjoiNTI3IiwiUmVjZW50Q29sb3JzQ29sbGVjdGlvbiI6IltdIiwiU291cmNlVGVtcGxhdGUiOiJ7XCIkaWRcIjpcIjFcIixcIklkXCI6XCJjYzI2Zjg2My0yN2NlLTQ4MGUtYTU4OS1iM2YxMmYyZDZlYjBcIixcIkN1bHR1cmVJbmZvTmFtZVwiOlwiZW4tVVNcIixcIlZlcnNpb25cIjp7XCIkaWRcIjpcIjJcIixcIlRlbXBsYXRlRG9tVmVyc2lvblwiOlwiMS4zLjFcIn0sXCJFZmZlY3RcIjoxLFwiU3R5bGVcIjp7XCIkaWRcIjpcIjNcIixcIlRpbWViYW5kU3R5bGVcIjp7XCIkaWRcIjpcIjRcIixcIlNjYWxlTWFya2luZ1wiOjEsXCJTaGFwZVwiOjEwLFwiU2hhcGVTdHlsZVwiOntcIiRpZFwiOlwiNVwiLFwiTWFyZ2luXCI6e1wiJGlkXCI6XCI2XCIsXCJUb3BcIjowLjAsXCJMZWZ0XCI6MTAuMCxcIlJpZ2h0XCI6MTAuMCxcIkJvdHRvbVwiOjAuMH0sXCJQYWRkaW5nXCI6e1wiJGlkXCI6XCI3XCIsXCJUb3BcIjozLjAsXCJMZWZ0XCI6MC4wLFwiUmlnaHRcIjowLjAsXCJCb3R0b21cIjozLjB9LFwiQmFja2dyb3VuZFwiOntcIiRpZFwiOlwiOFwiLFwiQ29sb3JcIjp7XCIkaWRcIjpcIjlcIixcIkFcIjoyNTUsXCJSXCI6NjgsXCJHXCI6ODQsXCJCXCI6MTA2fX0sXCJJc1Zpc2libGVcIjp0cnVlLFwiV2lkdGhcIjo4NTguMCxcIkhlaWdodFwiOjIwLjAsXCJCb3JkZXJTdHlsZVwiOntcIiRpZFwiOlwiMTBcIixcIkxpbmVDb2xvclwiOntcIiRpZFwiOlwiMTFcIixcIiR0eXBlXCI6XCJOTFJFLkNvbW1vbi5Eb20uU29saWRDb2xvckJydXNoLCBOTFJFLkNvbW1vblwiLFwiQ29sb3JcIjp7XCIkaWRcIjpcIjEyXCIsXCJBXCI6MjU1LFwiUlwiOjI1NSxcIkdcIjowLFwiQlwiOjB9fSxcIkxpbmVXZWlnaHRcIjowLjAsXCJMaW5lVHlwZVwiOjB9fSxcIk1pZGRsZVRpZXJTaGFwZVN0eWxlXCI6e1wiJGlkXCI6XCIxM1wiLFwiTWFyZ2luXCI6e1wiJGlkXCI6XCIxNFwiLFwiVG9wXCI6MC4wLFwiTGVmdFwiOjEwLjAsXCJSaWdodFwiOjEwLjAsXCJCb3R0b21cIjowLjB9LFwiUGFkZGluZ1wiOntcIiRpZFwiOlwiMTVcIixcIlRvcFwiOjMuMCxcIkxlZnRcIjowLjAsXCJSaWdodFwiOjAuMCxcIkJvdHRvbVwiOjMuMH0sXCJCYWNrZ3JvdW5kXCI6e1wiJGlkXCI6XCIxNlwiLFwiQ29sb3JcIjp7XCIkaWRcIjpcIjE3XCIsXCJBXCI6MjU1LFwiUlwiOjY4LFwiR1wiOjg0LFwiQlwiOjEwNn19LFwiSXNWaXNpYmxlXCI6dHJ1ZSxcIldpZHRoXCI6ODU4LjAsXCJIZWlnaHRcIjoyMC4wLFwiQm9yZGVyU3R5bGVcIjp7XCIkaWRcIjpcIjE4XCIsXCJMaW5lQ29sb3JcIjp7XCIkaWRcIjpcIjE5XCIsXCIkdHlwZVwiOlwiTkxSRS5Db21tb24uRG9tLlNvbGlkQ29sb3JCcnVzaCwgTkxSRS5Db21tb25cIixcIkNvbG9yXCI6e1wiJGlkXCI6XCIyMFwiLFwiQVwiOjI1NSxcIlJcIjoyNTUsXCJHXCI6MCxcIkJcIjowfX0sXCJMaW5lV2VpZ2h0XCI6MC4wLFwiTGluZVR5cGVcIjowfX0sXCJCb3R0b21UaWVyU2hhcGVTdHlsZVwiOntcIiRpZFwiOlwiMjFcIixcIk1hcmdpblwiOntcIiRpZFwiOlwiMjJcIixcIlRvcFwiOjAuMCxcIkxlZnRcIjoxMC4wLFwiUmlnaHRcIjoxMC4wLFwiQm90dG9tXCI6MC4wfSxcIlBhZGRpbmdcIjp7XCIkaWRcIjpcIjIzXCIsXCJUb3BcIjozLjAsXCJMZWZ0XCI6MC4wLFwiUmlnaHRcIjowLjAsXCJCb3R0b21cIjozLjB9LFwiQmFja2dyb3VuZFwiOntcIiRpZFwiOlwiMjRcIixcIkNvbG9yXCI6e1wiJGlkXCI6XCIyNVwiLFwiQVwiOjI1NSxcIlJcIjo2OCxcIkdcIjo4NCxcIkJcIjoxMDZ9fSxcIklzVmlzaWJsZVwiOnRydWUsXCJXaWR0aFwiOjg1OC4wLFwiSGVpZ2h0XCI6MjAuMCxcIkJvcmRlclN0eWxlXCI6e1wiJGlkXCI6XCIyNlwiLFwiTGluZUNvbG9yXCI6e1wiJGlkXCI6XCIyN1wiLFwiJHR5cGVcIjpcIk5MUkUuQ29tbW9uLkRvbS5Tb2xpZENvbG9yQnJ1c2gsIE5MUkUuQ29tbW9uXCIsXCJDb2xvclwiOntcIiRpZFwiOlwiMjhcIixcIkFcIjoyNTUsXCJSXCI6MjU1LFwiR1wiOjAsXCJCXCI6MH19LFwiTGluZVdlaWdodFwiOjAuMCxcIkxpbmVUeXBlXCI6MH19LFwiUmlnaHRFbmRDYXBzU3R5bGVcIjp7XCIkaWRcIjpcIjI5XCIsXCJGb250U2V0dGluZ3NcIjp7XCIkaWRcIjpcIjMwXCIsXCJGb250U2l6ZVwiOjE4LFwiRm9udE5hbWVcIjpcIkNhbGlicmlcIixcIklzQm9sZFwiOnRydWUsXCJJc0l0YWxpY1wiOmZhbHNlLFwiSXNVbmRlcmxpbmVkXCI6ZmFsc2V9LFwiQXV0b1NpemVcIjowLFwiRm9yZWdyb3VuZFwiOntcIiRpZFwiOlwiMzFcIixcIkNvbG9yXCI6e1wiJGlkXCI6XCIzMlwiLFwiQVwiOjI1NSxcIlJcIjoyMzcsXCJHXCI6MTI1LFwiQlwiOjQ5fX0sXCJCYWNrZ3JvdW5kRmlsbFR5cGVcIjowLFwiTWF4V2lkdGhcIjpcIkluZmluaXR5XCIsXCJNYXhIZWlnaHRcIjpcIkluZmluaXR5XCIsXCJTbWFydEZvcmVncm91bmRJc0FjdGl2ZVwiOmZhbHNlLFwiSG9yaXpvbnRhbEFsaWdubWVudFwiOjAsXCJWZXJ0aWNhbEFsaWdubWVudFwiOjAsXCJTbWFydEZvcmVncm91bmRcIjpudWxsLFwiTWFyZ2luXCI6e1wiJGlkXCI6XCIzM1wiLFwiVG9wXCI6MC4wLFwiTGVmdFwiOjAuMCxcIlJpZ2h0XCI6MjAuMCxcIkJvdHRvbVwiOjAuMH0sXCJQYWRkaW5nXCI6e1wiJGlkXCI6XCIzNFwiLFwiVG9wXCI6MC4wLFwiTGVmdFwiOjAuMCxcIlJpZ2h0XCI6MC4wLFwiQm90dG9tXCI6MC4wfSxcIkJhY2tncm91bmRcIjp7XCIkaWRcIjpcIjM1XCIsXCJDb2xvclwiOntcIiRpZFwiOlwiMzZcIixcIkFcIjowLFwiUlwiOjAsXCJHXCI6MCxcIkJcIjowfX0sXCJJc1Zpc2libGVcIjp0cnVlLFwiV2lkdGhcIjowLjAsXCJIZWlnaHRcIjowLjAsXCJCb3JkZXJTdHlsZVwiOm51bGx9LFwiTGVmdEVuZENhcHNTdHlsZVwiOntcIiRpZFwiOlwiMzdcIixcIkZvbnRTZXR0aW5nc1wiOntcIiRpZFwiOlwiMzhcIixcIkZvbnRTaXplXCI6MTgsXCJGb250TmFtZVwiOlwiQ2FsaWJyaVwiLFwiSXNCb2xkXCI6dHJ1ZSxcIklzSXRhbGljXCI6ZmFsc2UsXCJJc1VuZGVybGluZWRcIjpmYWxzZX0sXCJBdXRvU2l6ZVwiOjAsXCJGb3JlZ3JvdW5kXCI6e1wiJGlkXCI6XCIzOVwiLFwiQ29sb3JcIjp7XCIkaWRcIjpcIjQwXCIsXCJBXCI6MjU1LFwiUlwiOjIzNyxcIkdcIjoxMjUsXCJCXCI6NDl9fSxcIkJhY2tncm91bmRGaWxsVHlwZVwiOjAsXCJNYXhXaWR0aFwiOlwiSW5maW5pdHlcIixcIk1heEhlaWdodFwiOlwiSW5maW5pdHlcIixcIlNtYXJ0Rm9yZWdyb3VuZElzQWN0aXZlXCI6ZmFsc2UsXCJIb3Jpem9udGFsQWxpZ25tZW50XCI6MCxcIlZlcnRpY2FsQWxpZ25tZW50XCI6MCxcIlNtYXJ0Rm9yZWdyb3VuZFwiOm51bGwsXCJNYXJnaW5cIjp7XCIkaWRcIjpcIjQxXCIsXCJUb3BcIjowLjAsXCJMZWZ0XCI6MjAuMCxcIlJpZ2h0XCI6MC4wLFwiQm90dG9tXCI6MC4wfSxcIlBhZGRpbmdcIjp7XCIkaWRcIjpcIjQyXCIsXCJUb3BcIjowLjAsXCJMZWZ0XCI6MC4wLFwiUmlnaHRcIjowLjAsXCJCb3R0b21cIjowLjB9LFwiQmFja2dyb3VuZFwiOntcIiRpZFwiOlwiNDNcIixcIkNvbG9yXCI6e1wiJHJlZlwiOlwiMzZcIn19LFwiSXNWaXNpYmxlXCI6ZmFsc2UsXCJXaWR0aFwiOjAuMCxcIkhlaWdodFwiOjAuMCxcIkJvcmRlclN0eWxlXCI6bnVsbH0sXCJUb2RheVRleHRTdHlsZVwiOntcIiRpZFwiOlwiNDRcIixcIkZvbnRTZXR0aW5nc1wiOntcIiRpZFwiOlwiNDVcIixcIkZvbnRTaXplXCI6MTIsXCJGb250TmFtZVwiOlwiQ2FsaWJyaVwiLFwiSXNCb2xkXCI6ZmFsc2UsXCJJc0l0YWxpY1wiOmZhbHNlLFwiSXNVbmRlcmxpbmVkXCI6ZmFsc2V9LFwiQXV0b1NpemVcIjowLFwiRm9yZWdyb3VuZFwiOntcIiRpZFwiOlwiNDZcIixcIkNvbG9yXCI6e1wiJGlkXCI6XCI0N1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0OFwiLFwiVG9wXCI6MC4wLFwiTGVmdFwiOjAuMCxcIlJpZ2h0XCI6MC4wLFwiQm90dG9tXCI6MC4wfSxcIlBhZGRpbmdcIjp7XCIkaWRcIjpcIjQ5XCIsXCJUb3BcIjowLjAsXCJMZWZ0XCI6MC4wLFwiUmlnaHRcIjowLjAsXCJCb3R0b21cIjowLjB9LFwiQmFja2dyb3VuZFwiOntcIiRpZFwiOlwiNTBcIixcIkNvbG9yXCI6e1wiJHJlZlwiOlwiMzZcIn19LFwiSXNWaXNpYmxlXCI6dHJ1ZSxcIldpZHRoXCI6MC4wLFwiSGVpZ2h0XCI6MC4wLFwiQm9yZGVyU3R5bGVcIjpudWxsfSxcIlRvZGF5TWFya2VyU3R5bGVcIjp7XCIkaWRcIjpcIjUxXCIsXCJNYXJnaW5cIjp7XCIkaWRcIjpcIjUyXCIsXCJUb3BcIjowLjAsXCJMZWZ0XCI6MC4wLFwiUmlnaHRcIjowLjAsXCJCb3R0b21cIjowLjB9LFwiUGFkZGluZ1wiOntcIiRpZFwiOlwiNTNcIixcIlRvcFwiOjAuMCxcIkxlZnRcIjowLjAsXCJSaWdodFwiOjAuMCxcIkJvdHRvbVwiOjAuMH0sXCJCYWNrZ3JvdW5kXCI6e1wiJGlkXCI6XCI1NFwiLFwiQ29sb3JcIjp7XCIkaWRcIjpcIjU1XCIsXCJBXCI6MjU1LFwiUlwiOjI1NSxcIkdcIjowLFwiQlwiOjB9fSxcIklzVmlzaWJsZVwiOnRydWUsXCJXaWR0aFwiOjAuMCxcIkhlaWdodFwiOjAuMCxcIkJvcmRlclN0eWxlXCI6bnVsbH0sXCJTY2FsZVN0eWxlXCI6e1wiJGlkXCI6XCI1NlwiLFwiU2hvd1NlZ21lbnRTZXBhcmF0b3JzXCI6dHJ1ZSxcIlNlZ21lbnRTZXBhcmF0b3JPcGFjaXR5XCI6MzAsXCJTaGFwZVwiOjMsXCJIYXNCZWVuVmlzaWJsZUJlZm9yZVwiOnRydWUsXCJGb250U2V0dGluZ3NcIjp7XCIkaWRcIjpcIjU3XCIsXCJGb250U2l6ZVwiOjEyLFwiRm9udE5hbWVcIjpcIkNhbGlicmlcIixcIklzQm9sZFwiOmZhbHNlLFwiSXNJdGFsaWNcIjpmYWxzZSxcIklzVW5kZXJsaW5lZFwiOmZhbHNlfSxcIkF1dG9TaXplXCI6MCxcIkZvcmVncm91bmRcIjp7XCIkaWRcIjpcIjU4XCIsXCJDb2xvclwiOntcIiRpZFwiOlwiNTlcIixcIkFcIjoyNTUsXCJSXCI6MjU1LFwiR1wiOjI1NSxcIkJcIjoyNTV9fSxcIkJhY2tncm91bmRGaWxsVHlwZVwiOjAsXCJNYXhXaWR0aFwiOjIwMC4wLFwiTWF4SGVpZ2h0XCI6XCJJbmZpbml0eVwiLFwiU21hcnRGb3JlZ3JvdW5kSXNBY3RpdmVcIjpmYWxzZSxcIkhvcml6b250YWxBbGlnbm1lbnRcIjowLFwiVmVydGljYWxBbGlnbm1lbnRcIjoxLFwiU21hcnRGb3JlZ3JvdW5kXCI6bnVsbCxcIk1hcmdpblwiOntcIiRpZFwiOlwiNjBcIixcIlRvcFwiOjAuMCxcIkxlZnRcIjo1LjAsXCJSaWdodFwiOjAuMCxcIkJvdHRvbVwiOjAuMH0sXCJQYWRkaW5nXCI6e1wiJGlkXCI6XCI2MVwiLFwiVG9wXCI6MC4wLFwiTGVmdFwiOjAuMCxcIlJpZ2h0XCI6MC4wLFwiQm90dG9tXCI6MC4wfSxcIkJhY2tncm91bmRcIjp7XCIkaWRcIjpcIjYyXCIsXCJDb2xvclwiOntcIiRyZWZcIjpcIjM2XCJ9fSxcIklzVmlzaWJsZVwiOnRydWUsXCJXaWR0aFwiOjAuMCxcIkhlaWdodFwiOjAuMCxcIkJvcmRlclN0eWxlXCI6bnVsbH0sXCJNaWRkbGVUaWVyU2NhbGVTdHlsZVwiOntcIiRpZFwiOlwiNjNcIixcIlNob3dTZWdtZW50U2VwYXJhdG9yc1wiOnRydWUsXCJTZWdtZW50U2VwYXJhdG9yT3BhY2l0eVwiOjMwLFwiU2hhcGVcIjozLFwiSGFzQmVlblZpc2libGVCZWZvcmVcIjpmYWxzZSxcIkZvbnRTZXR0aW5nc1wiOntcIiRpZFwiOlwiNjRcIixcIkZvbnRTaXplXCI6MTIsXCJGb250TmFtZVwiOlwiQ2FsaWJyaVwiLFwiSXNCb2xkXCI6ZmFsc2UsXCJJc0l0YWxpY1wiOmZhbHNlLFwiSXNVbmRlcmxpbmVkXCI6ZmFsc2V9LFwiQXV0b1NpemVcIjowLFwiRm9yZWdyb3VuZFwiOntcIiRpZFwiOlwiNjVcIixcIkNvbG9yXCI6e1wiJGlkXCI6XCI2NlwiLFwiQVwiOjI1NSxcIlJcIjoyNTUsXCJHXCI6MjU1LFwiQlwiOjI1NX19LFwiQmFja2dyb3VuZEZpbGxUeXBlXCI6MCxcIk1heFdpZHRoXCI6MjAwLjAsXCJNYXhIZWlnaHRcIjpcIkluZmluaXR5XCIsXCJTbWFydEZvcmVncm91bmRJc0FjdGl2ZVwiOmZhbHNlLFwiSG9yaXpvbnRhbEFsaWdubWVudFwiOjAsXCJWZXJ0aWNhbEFsaWdubWVudFwiOjEsXCJTbWFydEZvcmVncm91bmRcIjpudWxsLFwiTWFyZ2luXCI6e1wiJGlkXCI6XCI2N1wiLFwiVG9wXCI6MC4wLFwiTGVmdFwiOjUuMCxcIlJpZ2h0XCI6MC4wLFwiQm90dG9tXCI6MC4wfSxcIlBhZGRpbmdcIjp7XCIkaWRcIjpcIjY4XCIsXCJUb3BcIjowLjAsXCJMZWZ0XCI6MC4wLFwiUmlnaHRcIjowLjAsXCJCb3R0b21cIjowLjB9LFwiQmFja2dyb3VuZFwiOntcIiRpZFwiOlwiNjlcIixcIkNvbG9yXCI6e1wiJGlkXCI6XCI3MFwiLFwiQVwiOjAsXCJSXCI6MCxcIkdcIjowLFwiQlwiOjB9fSxcIklzVmlzaWJsZVwiOmZhbHNlLFwiV2lkdGhcIjowLjAsXCJIZWlnaHRcIjowLjAsXCJCb3JkZXJTdHlsZVwiOm51bGx9LFwiQm90dG9tVGllclNjYWxlU3R5bGVcIjp7XCIkaWRcIjpcIjcxXCIsXCJTaG93U2VnbWVudFNlcGFyYXRvcnNcIjp0cnVlLFwiU2VnbWVudFNlcGFyYXRvck9wYWNpdHlcIjozMCxcIlNoYXBlXCI6MyxcIkhhc0JlZW5WaXNpYmxlQmVmb3JlXCI6ZmFsc2UsXCJGb250U2V0dGluZ3NcIjp7XCIkaWRcIjpcIjcyXCIsXCJGb250U2l6ZVwiOjEyLFwiRm9udE5hbWVcIjpcIkNhbGlicmlcIixcIklzQm9sZFwiOmZhbHNlLFwiSXNJdGFsaWNcIjpmYWxzZSxcIklzVW5kZXJsaW5lZFwiOmZhbHNlfSxcIkF1dG9TaXplXCI6MCxcIkZvcmVncm91bmRcIjp7XCIkaWRcIjpcIjczXCIsXCJDb2xvclwiOntcIiRpZFwiOlwiNzRcIixcIkFcIjoyNTUsXCJSXCI6MjU1LFwiR1wiOjI1NSxcIkJcIjoyNTV9fSxcIkJhY2tncm91bmRGaWxsVHlwZVwiOjAsXCJNYXhXaWR0aFwiOjIwMC4wLFwiTWF4SGVpZ2h0XCI6XCJJbmZpbml0eVwiLFwiU21hcnRGb3JlZ3JvdW5kSXNBY3RpdmVcIjpmYWxzZSxcIkhvcml6b250YWxBbGlnbm1lbnRcIjowLFwiVmVydGljYWxBbGlnbm1lbnRcIjoxLFwiU21hcnRGb3JlZ3JvdW5kXCI6bnVsbCxcIk1hcmdpblwiOntcIiRpZFwiOlwiNzVcIixcIlRvcFwiOjAuMCxcIkxlZnRcIjo1LjAsXCJSaWdodFwiOjAuMCxcIkJvdHRvbVwiOjAuMH0sXCJQYWRkaW5nXCI6e1wiJGlkXCI6XCI3NlwiLFwiVG9wXCI6MC4wLFwiTGVmdFwiOjAuMCxcIlJpZ2h0XCI6MC4wLFwiQm90dG9tXCI6MC4wfSxcIkJhY2tncm91bmRcIjp7XCIkaWRcIjpcIjc3XCIsXCJDb2xvclwiOntcIiRpZFwiOlwiNzhcIixcIkFcIjowLFwiUlwiOjAsXCJHXCI6MCxcIkJcIjowfX0sXCJJc1Zpc2libGVcIjpmYWxzZSxcIldpZHRoXCI6MC4wLFwiSGVpZ2h0XCI6MC4wLFwiQm9yZGVyU3R5bGVcIjpudWxsfSxcIlNpbmdsZVNjYWxlU2hhcGVTdHlsZVwiOm51bGwsXCJFbGFwc2VkVGltZUJhY2tncm91bmRcIjp7XCIkaWRcIjpcIjc5XCIsXCJDb2xvclwiOntcIiRpZFwiOlwiODBcIixcIkFcIjoxOTEsXCJSXCI6MjU1LFwiR1wiOjAsXCJCXCI6MH19LFwiQXBwZW5kWWVhck9uWWVhckNoYW5nZVwiOmZhbHNlLFwiRWxhcHNlZFRpbWVGb3JtYXRcIjoyLFwiVG9kYXlNYXJrZXJQb3NpdGlvblwiOjMsXCJRdWlja1Bvc2l0aW9uXCI6MixcIkFic29sdXRlUG9zaXRpb25cIjo0MDUuMCxcIk1hcmdpblwiOntcIiRpZFwiOlwiODFcIixcIlRvcFwiOjAuMCxcIkxlZnRcIjoxMC4wLFwiUmlnaHRcIjoxMC4wLFwiQm90dG9tXCI6MC4wfSxcIlBhZGRpbmdcIjp7XCIkaWRcIjpcIjgyXCIsXCJUb3BcIjowLjAsXCJMZWZ0XCI6MC4wLFwiUmlnaHRcIjowLjAsXCJCb3R0b21cIjowLjB9LFwiQmFja2dyb3VuZFwiOntcIiRpZFwiOlwiODNcIixcIkNvbG9yXCI6e1wiJGlkXCI6XCI4NFwiLFwiQVwiOjI1NSxcIlJcIjo0NyxcIkdcIjo1NCxcIkJcIjoxNTN9fSxcIklzVmlzaWJsZVwiOnRydWUsXCJXaWR0aFwiOjAuMCxcIkhlaWdodFwiOjAuMCxcIkJvcmRlclN0eWxlXCI6bnVsbH0sXCJEZWZhdWx0TWlsZXN0b25lU3R5bGVcIjp7XCIkaWRcIjpcIjg1XCIsXCJTaGFwZVwiOjIsXCJDb25uZWN0b3JNYXJnaW5cIjp7XCIkaWRcIjpcIjg2XCIsXCJUb3BcIjowLjAsXCJMZWZ0XCI6Mi4wLFwiUmlnaHRcIjoyLjAsXCJCb3R0b21cIjowLjB9LFwiQ29ubmVjdG9yU3R5bGVcIjp7XCIkaWRcIjpcIjg3XCIsXCJMaW5lQ29sb3JcIjp7XCIkaWRcIjpcIjg4XCIsXCIkdHlwZVwiOlwiTkxSRS5Db21tb24uRG9tLlNvbGlkQ29sb3JCcnVzaCwgTkxSRS5Db21tb25cIixcIkNvbG9yXCI6e1wiJGlkXCI6XCI4OVwiLFwiQVwiOjEyNyxcIlJcIjo3OSxcIkdcIjoxMjksXCJCXCI6MTg5fX0sXCJMaW5lV2VpZ2h0XCI6MS4wLFwiTGluZVR5cGVcIjowfSxcIklzQmVsb3dUaW1lYmFuZFwiOmZhbHNlLFwiSGlkZURhdGVcIjpmYWxzZSxcIlNoYXBlU2l6ZVwiOjEsXCJTcGFjaW5nXCI6Mi4wLFwiUGFkZGluZ1wiOntcIiRpZFwiOlwiOTBcIixcIlRvcFwiOjcuMCxcIkxlZnRcIjozLjAsXCJSaWdodFwiOjAuMCxcIkJvdHRvbVwiOjIuMH0sXCJQb3NpdGlvblwiOm51bGwsXCJQb3NpdGlvbk9uVGFza1wiOjAsXCJTaGFwZVN0eWxlXCI6e1wiJGlkXCI6XCI5MVwiLFwiTWFyZ2luXCI6e1wiJGlkXCI6XCI5MlwiLFwiVG9wXCI6MC4wLFwiTGVmdFwiOjAuMCxcIlJpZ2h0XCI6MC4wLFwiQm90dG9tXCI6MC4wfSxcIlBhZGRpbmdcIjp7XCIkaWRcIjpcIjkzXCIsXCJUb3BcIjowLjAsXCJMZWZ0XCI6MC4wLFwiUmlnaHRcIjowLjAsXCJCb3R0b21cIjowLjB9LFwiQmFja2dyb3VuZFwiOntcIiRpZFwiOlwiOTRcIixcIkNvbG9yXCI6e1wiJGlkXCI6XCI5NVwiLFwiQVwiOjI1NSxcIlJcIjowLFwiR1wiOjExNCxcIkJcIjoxODh9fSxcIklzVmlzaWJsZVwiOnRydWUsXCJXaWR0aFwiOjEzLjAsXCJIZWlnaHRcIjoxMy4wLFwiQm9yZGVyU3R5bGVcIjp7XCIkaWRcIjpcIjk2XCIsXCJMaW5lQ29sb3JcIjp7XCIkaWRcIjpcIjk3XCIsXCIkdHlwZVwiOlwiTkxSRS5Db21tb24uRG9tLlNvbGlkQ29sb3JCcnVzaCwgTkxSRS5Db21tb25cIixcIkNvbG9yXCI6e1wiJGlkXCI6XCI5OFwiLFwiQVwiOjI1NSxcIlJcIjoyNTUsXCJHXCI6MCxcIkJcIjowfX0sXCJMaW5lV2VpZ2h0XCI6MC4wLFwiTGluZVR5cGVcIjowfX0sXCJUaXRsZVN0eWxlXCI6e1wiJGlkXCI6XCI5OVwiLFwiRm9udFNldHRpbmdzXCI6e1wiJGlkXCI6XCIxMDBcIixcIkZvbnRTaXplXCI6MTEsXCJGb250TmFtZVwiOlwiQ2FsaWJyaVwiLFwiSXNCb2xkXCI6dHJ1ZSxcIklzSXRhbGljXCI6ZmFsc2UsXCJJc1VuZGVybGluZWRcIjpmYWxzZX0sXCJBdXRvU2l6ZVwiOjAsXCJGb3JlZ3JvdW5kXCI6e1wiJGlkXCI6XCIxMDFcIixcIkNvbG9yXCI6e1wiJGlkXCI6XCIxMDJcIixcIkFcIjoyNTUsXCJSXCI6MCxcIkdcIjowLFwiQlwiOjB9fSxcIkJhY2tncm91bmRGaWxsVHlwZVwiOjAsXCJNYXhXaWR0aFwiOjIwMC4wLFwiTWF4SGVpZ2h0XCI6XCJJbmZpbml0eVwiLFwiU21hcnRGb3JlZ3JvdW5kSXNBY3RpdmVcIjpmYWxzZSxcIkhvcml6b250YWxBbGlnbm1lbnRcIjowLFwiVmVydGljYWxBbGlnbm1lbnRcIjowLFwiU21hcnRGb3JlZ3JvdW5kXCI6bnVsbCxcIk1hcmdpblwiOntcIiRpZFwiOlwiMTAzXCIsXCJUb3BcIjowLjAsXCJMZWZ0XCI6MC4wLFwiUmlnaHRcIjowLjAsXCJCb3R0b21cIjowLjB9LFwiUGFkZGluZ1wiOntcIiRpZFwiOlwiMTA0XCIsXCJUb3BcIjowLjAsXCJMZWZ0XCI6MC4wLFwiUmlnaHRcIjowLjAsXCJCb3R0b21cIjowLjB9LFwiQmFja2dyb3VuZFwiOntcIiRpZFwiOlwiMTA1XCIsXCJDb2xvclwiOntcIiRyZWZcIjpcIjM2XCJ9fSxcIklzVmlzaWJsZVwiOnRydWUsXCJXaWR0aFwiOjAuMCxcIkhlaWdodFwiOjAuMCxcIkJvcmRlclN0eWxlXCI6bnVsbH0sXCJEYXRlU3R5bGVcIjp7XCIkaWRcIjpcIjEwNlwiLFwiRm9udFNldHRpbmdzXCI6e1wiJGlkXCI6XCIxMDdcIixcIkZvbnRTaXplXCI6MTAsXCJGb250TmFtZVwiOlwiQ2FsaWJyaVwiLFwiSXNCb2xkXCI6ZmFsc2UsXCJJc0l0YWxpY1wiOmZhbHNlLFwiSXNVbmRlcmxpbmVkXCI6ZmFsc2V9LFwiQXV0b1NpemVcIjowLFwiRm9yZWdyb3VuZFwiOntcIiRpZFwiOlwiMTA4XCIsXCJDb2xvclwiOntcIiRpZFwiOlwiMTA5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MTBcIixcIlRvcFwiOjAuMCxcIkxlZnRcIjowLjAsXCJSaWdodFwiOjAuMCxcIkJvdHRvbVwiOjAuMH0sXCJQYWRkaW5nXCI6e1wiJGlkXCI6XCIxMTFcIixcIlRvcFwiOjAuMCxcIkxlZnRcIjowLjAsXCJSaWdodFwiOjAuMCxcIkJvdHRvbVwiOjAuMH0sXCJCYWNrZ3JvdW5kXCI6e1wiJGlkXCI6XCIxMTJcIixcIkNvbG9yXCI6e1wiJHJlZlwiOlwiMzZcIn19LFwiSXNWaXNpYmxlXCI6dHJ1ZSxcIldpZHRoXCI6MC4wLFwiSGVpZ2h0XCI6MC4wLFwiQm9yZGVyU3R5bGVcIjpudWxsfSxcIkRhdGVGb3JtYXRcIjp7XCIkaWRcIjpcIjExM1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EZWZhdWx0VGFza1N0eWxlXCI6e1wiJGlkXCI6XCIxMTRcIixcIlNoYXBlXCI6MSxcIlNoYXBlVGhpY2tuZXNzXCI6MCxcIkR1cmF0aW9uRm9ybWF0XCI6MCxcIlBlcmNlbnRhZ2VDb21wbGV0ZVN0eWxlXCI6e1wiJGlkXCI6XCIxMTVcIixcIkZvbnRTZXR0aW5nc1wiOntcIiRpZFwiOlwiMTE2XCIsXCJGb250U2l6ZVwiOjEwLFwiRm9udE5hbWVcIjpcIkNhbGlicmlcIixcIklzQm9sZFwiOmZhbHNlLFwiSXNJdGFsaWNcIjpmYWxzZSxcIklzVW5kZXJsaW5lZFwiOmZhbHNlfSxcIkF1dG9TaXplXCI6MCxcIkZvcmVncm91bmRcIjp7XCIkaWRcIjpcIjExN1wiLFwiQ29sb3JcIjp7XCIkaWRcIjpcIjExOFwiLFwiQVwiOjI1NSxcIlJcIjoyMzcsXCJHXCI6MTI1LFwiQlwiOjQ5fX0sXCJCYWNrZ3JvdW5kRmlsbFR5cGVcIjowLFwiTWF4V2lkdGhcIjoyMDAuMCxcIk1heEhlaWdodFwiOlwiSW5maW5pdHlcIixcIlNtYXJ0Rm9yZWdyb3VuZElzQWN0aXZlXCI6ZmFsc2UsXCJIb3Jpem9udGFsQWxpZ25tZW50XCI6MCxcIlZlcnRpY2FsQWxpZ25tZW50XCI6MCxcIlNtYXJ0Rm9yZWdyb3VuZFwiOm51bGwsXCJNYXJnaW5cIjp7XCIkaWRcIjpcIjExOVwiLFwiVG9wXCI6MC4wLFwiTGVmdFwiOjAuMCxcIlJpZ2h0XCI6MC4wLFwiQm90dG9tXCI6MC4wfSxcIlBhZGRpbmdcIjp7XCIkaWRcIjpcIjEyMFwiLFwiVG9wXCI6MC4wLFwiTGVmdFwiOjAuMCxcIlJpZ2h0XCI6MC4wLFwiQm90dG9tXCI6MC4wfSxcIkJhY2tncm91bmRcIjp7XCIkaWRcIjpcIjEyMVwiLFwiQ29sb3JcIjp7XCIkcmVmXCI6XCIzNlwifX0sXCJJc1Zpc2libGVcIjp0cnVlLFwiV2lkdGhcIjowLjAsXCJIZWlnaHRcIjowLjAsXCJCb3JkZXJTdHlsZVwiOm51bGx9LFwiRHVyYXRpb25TdHlsZVwiOntcIiRpZFwiOlwiMTIyXCIsXCJGb250U2V0dGluZ3NcIjp7XCIkaWRcIjpcIjEyM1wiLFwiRm9udFNpemVcIjoxMCxcIkZvbnROYW1lXCI6XCJDYWxpYnJpXCIsXCJJc0JvbGRcIjpmYWxzZSxcIklzSXRhbGljXCI6ZmFsc2UsXCJJc1VuZGVybGluZWRcIjpmYWxzZX0sXCJBdXRvU2l6ZVwiOjAsXCJGb3JlZ3JvdW5kXCI6e1wiJGlkXCI6XCIxMjRcIixcIkNvbG9yXCI6e1wiJGlkXCI6XCIxMjVcIixcIkFcIjoyNTUsXCJSXCI6MjM3LFwiR1wiOjEyNSxcIkJcIjo0OX19LFwiQmFja2dyb3VuZEZpbGxUeXBlXCI6MCxcIk1heFdpZHRoXCI6MjAwLjAsXCJNYXhIZWlnaHRcIjpcIkluZmluaXR5XCIsXCJTbWFydEZvcmVncm91bmRJc0FjdGl2ZVwiOmZhbHNlLFwiSG9yaXpvbnRhbEFsaWdubWVudFwiOjAsXCJWZXJ0aWNhbEFsaWdubWVudFwiOjAsXCJTbWFydEZvcmVncm91bmRcIjpudWxsLFwiTWFyZ2luXCI6e1wiJGlkXCI6XCIxMjZcIixcIlRvcFwiOjAuMCxcIkxlZnRcIjowLjAsXCJSaWdodFwiOjAuMCxcIkJvdHRvbVwiOjAuMH0sXCJQYWRkaW5nXCI6e1wiJGlkXCI6XCIxMjdcIixcIlRvcFwiOjAuMCxcIkxlZnRcIjowLjAsXCJSaWdodFwiOjAuMCxcIkJvdHRvbVwiOjAuMH0sXCJCYWNrZ3JvdW5kXCI6e1wiJGlkXCI6XCIxMjhcIixcIkNvbG9yXCI6e1wiJHJlZlwiOlwiMzZcIn19LFwiSXNWaXNpYmxlXCI6dHJ1ZSxcIldpZHRoXCI6MC4wLFwiSGVpZ2h0XCI6MC4wLFwiQm9yZGVyU3R5bGVcIjpudWxsfSxcIkhvcml6b250YWxDb25uZWN0b3JTdHlsZVwiOntcIiRpZFwiOlwiMTI5XCIsXCJMaW5lQ29sb3JcIjp7XCIkaWRcIjpcIjEzMFwiLFwiJHR5cGVcIjpcIk5MUkUuQ29tbW9uLkRvbS5Tb2xpZENvbG9yQnJ1c2gsIE5MUkUuQ29tbW9uXCIsXCJDb2xvclwiOntcIiRpZFwiOlwiMTMxXCIsXCJBXCI6MjU1LFwiUlwiOjIwNCxcIkdcIjoyMDQsXCJCXCI6MjA0fX0sXCJMaW5lV2VpZ2h0XCI6MS4wLFwiTGluZVR5cGVcIjowfSxcIlZlcnRpY2FsQ29ubmVjdG9yU3R5bGVcIjp7XCIkaWRcIjpcIjEzMlwiLFwiTGluZUNvbG9yXCI6e1wiJGlkXCI6XCIxMzNcIixcIiR0eXBlXCI6XCJOTFJFLkNvbW1vbi5Eb20uU29saWRDb2xvckJydXNoLCBOTFJFLkNvbW1vblwiLFwiQ29sb3JcIjp7XCIkaWRcIjpcIjEzNFwiLFwiQVwiOjI1NSxcIlJcIjoyMDQsXCJHXCI6MjA0LFwiQlwiOjIwNH19LFwiTGluZVdlaWdodFwiOjAuMCxcIkxpbmVUeXBlXCI6MH0sXCJNYXJnaW5cIjpudWxsLFwiU3RhcnREYXRlUG9zaXRpb25cIjozLFwiRW5kRGF0ZVBvc2l0aW9uXCI6MyxcIlRpdGxlUG9zaXRpb25cIjo0LFwiRHVyYXRpb25Qb3NpdGlvblwiOjYsXCJQZXJjZW50YWdlQ29tcGxldGVkUG9zaXRpb25cIjo2LFwiU3BhY2luZ1wiOjUsXCJJc0JlbG93VGltZWJhbmRcIjpmYWxzZSxcIlBlcmNlbnRhZ2VDb21wbGV0ZVNoYXBlT3BhY2l0eVwiOjM1LFwiR3JvdXBOYW1lXCI6bnVsbCxcIkF0dGFjaGVkTWlsZXN0b25lc1N0eWxlc1wiOm51bGwsXCJTaGFwZVN0eWxlXCI6e1wiJGlkXCI6XCIxMzVcIixcIk1hcmdpblwiOntcIiRpZFwiOlwiMTM2XCIsXCJUb3BcIjowLjAsXCJMZWZ0XCI6NC4wLFwiUmlnaHRcIjo0LjAsXCJCb3R0b21cIjowLjB9LFwiUGFkZGluZ1wiOntcIiRpZFwiOlwiMTM3XCIsXCJUb3BcIjowLjAsXCJMZWZ0XCI6MC4wLFwiUmlnaHRcIjowLjAsXCJCb3R0b21cIjowLjB9LFwiQmFja2dyb3VuZFwiOntcIiRpZFwiOlwiMTM4XCIsXCJDb2xvclwiOntcIiRpZFwiOlwiMTM5XCIsXCJBXCI6MjU1LFwiUlwiOjAsXCJHXCI6MTE0LFwiQlwiOjE4OH19LFwiSXNWaXNpYmxlXCI6dHJ1ZSxcIldpZHRoXCI6MC4wLFwiSGVpZ2h0XCI6MTAuMCxcIkJvcmRlclN0eWxlXCI6e1wiJGlkXCI6XCIxNDBcIixcIkxpbmVDb2xvclwiOntcIiRpZFwiOlwiMTQxXCIsXCIkdHlwZVwiOlwiTkxSRS5Db21tb24uRG9tLlNvbGlkQ29sb3JCcnVzaCwgTkxSRS5Db21tb25cIixcIkNvbG9yXCI6e1wiJGlkXCI6XCIxNDJcIixcIkFcIjoyNTUsXCJSXCI6MjU1LFwiR1wiOjAsXCJCXCI6MH19LFwiTGluZVdlaWdodFwiOjAuMCxcIkxpbmVUeXBlXCI6MH19LFwiVGl0bGVTdHlsZVwiOntcIiRpZFwiOlwiMTQzXCIsXCJGb250U2V0dGluZ3NcIjp7XCIkaWRcIjpcIjE0NFwiLFwiRm9udFNpemVcIjoxMSxcIkZvbnROYW1lXCI6XCJDYWxpYnJpXCIsXCJJc0JvbGRcIjp0cnVlLFwiSXNJdGFsaWNcIjpmYWxzZSxcIklzVW5kZXJsaW5lZFwiOmZhbHNlfSxcIkF1dG9TaXplXCI6MCxcIkZvcmVncm91bmRcIjp7XCIkaWRcIjpcIjE0NVwiLFwiQ29sb3JcIjp7XCIkaWRcIjpcIjE0NlwiLFwiQVwiOjI1NSxcIlJcIjowLFwiR1wiOjAsXCJCXCI6MH19LFwiQmFja2dyb3VuZEZpbGxUeXBlXCI6MCxcIk1heFdpZHRoXCI6OTYwLjAsXCJNYXhIZWlnaHRcIjpcIkluZmluaXR5XCIsXCJTbWFydEZvcmVncm91bmRJc0FjdGl2ZVwiOmZhbHNlLFwiSG9yaXpvbnRhbEFsaWdubWVudFwiOjAsXCJWZXJ0aWNhbEFsaWdubWVudFwiOjAsXCJTbWFydEZvcmVncm91bmRcIjpudWxsLFwiTWFyZ2luXCI6e1wiJGlkXCI6XCIxNDdcIixcIlRvcFwiOjAuMCxcIkxlZnRcIjowLjAsXCJSaWdodFwiOjAuMCxcIkJvdHRvbVwiOjAuMH0sXCJQYWRkaW5nXCI6e1wiJGlkXCI6XCIxNDhcIixcIlRvcFwiOjAuMCxcIkxlZnRcIjowLjAsXCJSaWdodFwiOjAuMCxcIkJvdHRvbVwiOjAuMH0sXCJCYWNrZ3JvdW5kXCI6e1wiJGlkXCI6XCIxNDlcIixcIkNvbG9yXCI6e1wiJHJlZlwiOlwiMzZcIn19LFwiSXNWaXNpYmxlXCI6dHJ1ZSxcIldpZHRoXCI6MC4wLFwiSGVpZ2h0XCI6MC4wLFwiQm9yZGVyU3R5bGVcIjpudWxsfSxcIkRhdGVTdHlsZVwiOntcIiRpZFwiOlwiMTUwXCIsXCJGb250U2V0dGluZ3NcIjp7XCIkaWRcIjpcIjE1MVwiLFwiRm9udFNpemVcIjoxMCxcIkZvbnROYW1lXCI6XCJDYWxpYnJpXCIsXCJJc0JvbGRcIjpmYWxzZSxcIklzSXRhbGljXCI6ZmFsc2UsXCJJc1VuZGVybGluZWRcIjpmYWxzZX0sXCJBdXRvU2l6ZVwiOjAsXCJGb3JlZ3JvdW5kXCI6e1wiJGlkXCI6XCIxNTJcIixcIkNvbG9yXCI6e1wiJGlkXCI6XCIxNTNcIixcIkFcIjoyNTUsXCJSXCI6NjgsXCJHXCI6ODQsXCJCXCI6MTA2fX0sXCJCYWNrZ3JvdW5kRmlsbFR5cGVcIjowLFwiTWF4V2lkdGhcIjoyMDAuMCxcIk1heEhlaWdodFwiOlwiSW5maW5pdHlcIixcIlNtYXJ0Rm9yZWdyb3VuZElzQWN0aXZlXCI6ZmFsc2UsXCJIb3Jpem9udGFsQWxpZ25tZW50XCI6MixcIlZlcnRpY2FsQWxpZ25tZW50XCI6MCxcIlNtYXJ0Rm9yZWdyb3VuZFwiOm51bGwsXCJNYXJnaW5cIjp7XCIkaWRcIjpcIjE1NFwiLFwiVG9wXCI6MC4wLFwiTGVmdFwiOjAuMCxcIlJpZ2h0XCI6MC4wLFwiQm90dG9tXCI6MC4wfSxcIlBhZGRpbmdcIjp7XCIkaWRcIjpcIjE1NVwiLFwiVG9wXCI6MC4wLFwiTGVmdFwiOjAuMCxcIlJpZ2h0XCI6MC4wLFwiQm90dG9tXCI6MC4wfSxcIkJhY2tncm91bmRcIjp7XCIkaWRcIjpcIjE1NlwiLFwiQ29sb3JcIjp7XCIkcmVmXCI6XCIzNlwifX0sXCJJc1Zpc2libGVcIjp0cnVlLFwiV2lkdGhcIjowLjAsXCJIZWlnaHRcIjowLjAsXCJCb3JkZXJTdHlsZVwiOm51bGx9LFwiRGF0ZUZvcm1hdFwiOntcIiRpZFwiOlwiMTU3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cIlNob3dFbGFwc2VkVGltZUdyYWRpZW50U3R5bGVcIjpmYWxzZSxcIlRpbWViYW5kUmVzZXJ2ZWRMZWZ0QXJlYVN0eWxlXCI6bnVsbCxcIkRlZmF1bHRTd2ltbGFuZVN0eWxlXCI6e1wiJGlkXCI6XCIxNThcIixcIkhlYWRlclN0eWxlXCI6e1wiJGlkXCI6XCIxNTlcIixcIlRleHRTdHlsZVwiOntcIiRpZFwiOlwiMTYwXCIsXCJGb250U2V0dGluZ3NcIjp7XCIkaWRcIjpcIjE2MVwiLFwiRm9udFNpemVcIjoxMixcIkZvbnROYW1lXCI6XCJDYWxpYnJpXCIsXCJJc0JvbGRcIjpmYWxzZSxcIklzSXRhbGljXCI6ZmFsc2UsXCJJc1VuZGVybGluZWRcIjpmYWxzZX0sXCJBdXRvU2l6ZVwiOjAsXCJGb3JlZ3JvdW5kXCI6e1wiJGlkXCI6XCIxNjJcIixcIkNvbG9yXCI6e1wiJGlkXCI6XCIxNjNcIixcIkFcIjoyNTUsXCJSXCI6MzIsXCJHXCI6NTYsXCJCXCI6MTAwfX0sXCJCYWNrZ3JvdW5kRmlsbFR5cGVcIjowLFwiTWF4V2lkdGhcIjowLjAsXCJNYXhIZWlnaHRcIjowLjAsXCJTbWFydEZvcmVncm91bmRJc0FjdGl2ZVwiOmZhbHNlLFwiSG9yaXpvbnRhbEFsaWdubWVudFwiOjAsXCJWZXJ0aWNhbEFsaWdubWVudFwiOjAsXCJTbWFydEZvcmVncm91bmRcIjpudWxsLFwiTWFyZ2luXCI6e1wiJGlkXCI6XCIxNjRcIixcIlRvcFwiOjAuMCxcIkxlZnRcIjowLjAsXCJSaWdodFwiOjAuMCxcIkJvdHRvbVwiOjAuMH0sXCJQYWRkaW5nXCI6e1wiJGlkXCI6XCIxNjVcIixcIlRvcFwiOjAuMCxcIkxlZnRcIjowLjAsXCJSaWdodFwiOjAuMCxcIkJvdHRvbVwiOjAuMH0sXCJCYWNrZ3JvdW5kXCI6bnVsbCxcIklzVmlzaWJsZVwiOmZhbHNlLFwiV2lkdGhcIjowLjAsXCJIZWlnaHRcIjowLjAsXCJCb3JkZXJTdHlsZVwiOm51bGx9LFwiUmVjdGFuZ2xlU3R5bGVcIjp7XCIkaWRcIjpcIjE2NlwiLFwiTWFyZ2luXCI6e1wiJGlkXCI6XCIxNjdcIixcIlRvcFwiOjAuMCxcIkxlZnRcIjowLjAsXCJSaWdodFwiOjAuMCxcIkJvdHRvbVwiOjAuMH0sXCJQYWRkaW5nXCI6e1wiJGlkXCI6XCIxNjhcIixcIlRvcFwiOjAuMCxcIkxlZnRcIjowLjAsXCJSaWdodFwiOjAuMCxcIkJvdHRvbVwiOjAuMH0sXCJCYWNrZ3JvdW5kXCI6e1wiJGlkXCI6XCIxNjlcIixcIkNvbG9yXCI6e1wiJGlkXCI6XCIxNzBcIixcIkFcIjoxMjcsXCJSXCI6OTEsXCJHXCI6MTU1LFwiQlwiOjIxM319LFwiSXNWaXNpYmxlXCI6ZmFsc2UsXCJXaWR0aFwiOjAuMCxcIkhlaWdodFwiOjAuMCxcIkJvcmRlclN0eWxlXCI6e1wiJGlkXCI6XCIxNzFcIixcIkxpbmVDb2xvclwiOntcIiRpZFwiOlwiMTcyXCIsXCIkdHlwZVwiOlwiTkxSRS5Db21tb24uRG9tLlNvbGlkQ29sb3JCcnVzaCwgTkxSRS5Db21tb25cIixcIkNvbG9yXCI6e1wiJGlkXCI6XCIxNzNcIixcIkFcIjoyNTUsXCJSXCI6MjU1LFwiR1wiOjAsXCJCXCI6MH19LFwiTGluZVdlaWdodFwiOjAuMCxcIkxpbmVUeXBlXCI6MH19LFwiVGV4dElzVmVydGljYWxcIjpmYWxzZX0sXCJCYWNrZ3JvdW5kU3R5bGVcIjp7XCIkaWRcIjpcIjE3NFwiLFwiTWFyZ2luXCI6e1wiJGlkXCI6XCIxNzVcIixcIlRvcFwiOjAuMCxcIkxlZnRcIjowLjAsXCJSaWdodFwiOjAuMCxcIkJvdHRvbVwiOjAuMH0sXCJQYWRkaW5nXCI6e1wiJGlkXCI6XCIxNzZcIixcIlRvcFwiOjAuMCxcIkxlZnRcIjowLjAsXCJSaWdodFwiOjAuMCxcIkJvdHRvbVwiOjAuMH0sXCJCYWNrZ3JvdW5kXCI6e1wiJGlkXCI6XCIxNzdcIixcIkNvbG9yXCI6e1wiJGlkXCI6XCIxNzhcIixcIkFcIjozOCxcIlJcIjo5MSxcIkdcIjoxNTUsXCJCXCI6MjEzfX0sXCJJc1Zpc2libGVcIjp0cnVlLFwiV2lkdGhcIjowLjAsXCJIZWlnaHRcIjowLjAsXCJCb3JkZXJTdHlsZVwiOntcIiRpZFwiOlwiMTc5XCIsXCJMaW5lQ29sb3JcIjp7XCIkaWRcIjpcIjE4MFwiLFwiJHR5cGVcIjpcIk5MUkUuQ29tbW9uLkRvbS5Tb2xpZENvbG9yQnJ1c2gsIE5MUkUuQ29tbW9uXCIsXCJDb2xvclwiOntcIiRpZFwiOlwiMTgxXCIsXCJBXCI6MjU1LFwiUlwiOjI1NSxcIkdcIjowLFwiQlwiOjB9fSxcIkxpbmVXZWlnaHRcIjowLjAsXCJMaW5lVHlwZVwiOjB9fSxcIklzQWJvdmVUaW1lYmFuZFwiOmZhbHNlfSxcIkN1c3RvbU1pbGVzdG9uZVN0eWxlTGlzdFwiOltdLFwiQ3VzdG9tVGFza1N0eWxlTGlzdFwiOltdLFwiQ3VzdG9tU3dpbWxhbmVEZWZpbml0aW9uU3R5bGVMaXN0XCI6W10sXCJDdXN0b21Td2ltbGFuZVYyU3R5bGVMaXN0XCI6W10sXCJHcmlkbGluZVBhbmVsU3R5bGVcIjp7XCIkaWRcIjpcIjE4MlwiLFwiR3JpZGxpbmVTdHlsZVwiOntcIiRpZFwiOlwiMTgzXCIsXCJMaW5lQ29sb3JcIjp7XCIkaWRcIjpcIjE4NFwiLFwiJHR5cGVcIjpcIk5MUkUuQ29tbW9uLkRvbS5Tb2xpZENvbG9yQnJ1c2gsIE5MUkUuQ29tbW9uXCIsXCJDb2xvclwiOntcIiRpZFwiOlwiMTg1XCIsXCJBXCI6MzgsXCJSXCI6OTEsXCJHXCI6MTU1LFwiQlwiOjIxM319LFwiTGluZVdlaWdodFwiOjEuMCxcIkxpbmVUeXBlXCI6MH0sXCJJc1Zpc2libGVcIjp0cnVlfSxcIkFjdGl2aXR5TGluZVBhbmVsU3R5bGVcIjp7XCIkaWRcIjpcIjE4NlwiLFwiQWN0aXZpdHlMaW5lU3R5bGVcIjp7XCIkaWRcIjpcIjE4N1wiLFwiTGluZUNvbG9yXCI6e1wiJGlkXCI6XCIxODhcIixcIiR0eXBlXCI6XCJOTFJFLkNvbW1vbi5Eb20uU29saWRDb2xvckJydXNoLCBOTFJFLkNvbW1vblwiLFwiQ29sb3JcIjp7XCIkaWRcIjpcIjE4OVwiLFwiQVwiOjM4LFwiUlwiOjY4LFwiR1wiOjExNCxcIkJcIjoxOTZ9fSxcIkxpbmVXZWlnaHRcIjoxLjAsXCJMaW5lVHlwZVwiOjB9LFwiSXNWaXNpYmxlXCI6dHJ1ZX0sXCJEZWZhdWx0RGVwZW5kZW5jeVN0eWxlXCI6e1wiJGlkXCI6XCIxOTBcIixcIkxpbmVTdHlsZVwiOntcIiRpZFwiOlwiMTkxXCIsXCJMaW5lQ29sb3JcIjp7XCIkaWRcIjpcIjE5MlwiLFwiJHR5cGVcIjpcIk5MUkUuQ29tbW9uLkRvbS5Tb2xpZENvbG9yQnJ1c2gsIE5MUkUuQ29tbW9uXCIsXCJDb2xvclwiOntcIiRpZFwiOlwiMTkzXCIsXCJBXCI6MjU1LFwiUlwiOjAsXCJHXCI6MCxcIkJcIjowfX0sXCJMaW5lV2VpZ2h0XCI6MS4wLFwiTGluZVR5cGVcIjowfSxcIkVuZEFycm93aGVhZExpbmVTdHlsZVwiOntcIiRpZFwiOlwiMTk0XCIsXCJLaW5kXCI6MSxcIldpZHRoXCI6MSxcIkxlbmd0aFwiOjAsXCJQYXJlbnRTdHlsZVwiOm51bGx9LFwiQnJpbmdUb0Zyb250XCI6dHJ1ZSxcIklzVmlzaWJsZVwiOnRydWUsXCJSYWRpdXNcIjowLjB9LFwiQ3JpdGljYWxQYXRoU3R5bGVcIjp7XCIkaWRcIjpcIjE5NVwiLFwiQ3JpdGljYWxQYXRoU3R5bGVPcHRpb25zXCI6MTUsXCJMaW5lU3R5bGVcIjp7XCIkaWRcIjpcIjE5NlwiLFwiTGluZUNvbG9yXCI6e1wiJGlkXCI6XCIxOTdcIixcIiR0eXBlXCI6XCJOTFJFLkNvbW1vbi5Eb20uU29saWRDb2xvckJydXNoLCBOTFJFLkNvbW1vblwiLFwiQ29sb3JcIjp7XCIkaWRcIjpcIjE5OFwiLFwiQVwiOjI1NSxcIlJcIjoyMjIsXCJHXCI6NTAsXCJCXCI6NTB9fSxcIkxpbmVXZWlnaHRcIjoxLjAsXCJMaW5lVHlwZVwiOjB9LFwiVGl0bGVGb3JlZ3JvdW5kXCI6e1wiJGlkXCI6XCIxOTlcIixcIkNvbG9yXCI6e1wiJGlkXCI6XCIyMDBcIixcIkFcIjoyNTUsXCJSXCI6MTc2LFwiR1wiOjE5LFwiQlwiOjI1fX0sXCJTaGFwZXNCYWNrZ3JvdW5kXCI6e1wiJGlkXCI6XCIyMDFcIixcIkNvbG9yXCI6e1wiJGlkXCI6XCIyMDJcIixcIkFcIjoyNTUsXCJSXCI6MjUzLFwiR1wiOjIwMyxcIkJcIjoyMDh9fSxcIlNoYXBlc0JvcmRlclN0eWxlXCI6e1wiJGlkXCI6XCIyMDNcIixcIkxpbmVDb2xvclwiOntcIiRpZFwiOlwiMjA0XCIsXCIkdHlwZVwiOlwiTkxSRS5Db21tb24uRG9tLlNvbGlkQ29sb3JCcnVzaCwgTkxSRS5Db21tb25cIixcIkNvbG9yXCI6e1wiJGlkXCI6XCIyMDVcIixcIkFcIjoyNTUsXCJSXCI6MjIyLFwiR1wiOjUwLFwiQlwiOjUwfX0sXCJMaW5lV2VpZ2h0XCI6MS41LFwiTGluZVR5cGVcIjowfSxcIklzVmlzaWJsZVwiOmZhbHNlfX0sXCJTY2FsZVwiOntcIiRpZFwiOlwiMjA2XCIsXCJTdGFydERhdGVcIjpcIjAwMDEtMDEtMDFUMDA6MDA6MDBcIixcIkVuZERhdGVcIjpcIjAwMDEtMDEtMDFUMDA6MDA6MDBcIixcIkZvcm1hdFwiOlwid1wiLFwiVHlwZVwiOjEsXCJBdXRvRGF0ZVJhbmdlXCI6dHJ1ZSxcIldvcmtpbmdEYXlzXCI6MzEsXCJUb2RheU1hcmtlclRleHRcIjpcIlRvZGF5XCIsXCJBdXRvU2NhbGVUeXBlXCI6dHJ1ZX0sXCJTY2FsZVYyXCI6e1wiJGlkXCI6XCIyMDdcIixcIlN0YXJ0RGF0ZVwiOlwiMDAwMS0wMS0wMVQwMDowMDowMFwiLFwiRW5kRGF0ZVwiOlwiMDAwMS0wMS0wMVQwMDowMDowMFwiLFwiQXV0b0RhdGVSYW5nZVwiOnRydWUsXCJXb3JraW5nRGF5c1wiOjMxLFwiVG9kYXlNYXJrZXJUZXh0XCI6XCJUb2RheVwiLFwiQXV0b1NjYWxlVHlwZVwiOnRydWUsXCJUaW1lYmFuZFNjYWxlc1wiOntcIiRpZFwiOlwiMjA4XCIsXCJUb3BTY2FsZUxheWVyXCI6e1wiJGlkXCI6XCIyMDlcIixcIkZvcm1hdFwiOlwid1wiLFwiVHlwZVwiOjF9LFwiTWlkZGxlU2NhbGVMYXllclwiOntcIiRpZFwiOlwiMjEwXCIsXCJGb3JtYXRcIjpudWxsLFwiVHlwZVwiOjB9LFwiQm90dG9tU2NhbGVMYXllclwiOntcIiRpZFwiOlwiMjExXCIsXCJGb3JtYXRcIjpudWxsLFwiVHlwZVwiOjB9fX0sXCJNaWxlc3RvbmVzXCI6W10sXCJUYXNrc1wiOltdLFwiU3dpbWxhbmVzXCI6W10sXCJTd2ltbGFuZXNWMlwiOltdLFwiRGVwZW5kZW5jaWVzXCI6W10sXCJEZXBlbmRlbmN5U2V0dGluZ3NcIjp7XCIkaWRcIjpcIjIxMlwiLFwiRGVwZW5kZW5jeU1vZHVsZUVuYWJsZWRcIjpmYWxzZSxcIlNjaGVkdWxpbmdTZXR0aW5nc1wiOntcIiRpZFwiOlwiMjEzXCIsXCJEZXBlbmRlbmNpZXNTY2hlZHVsaW5nTW9kZVNldHRpbmdcIjoxLFwiRGVwZW5kZW5jaWVzUHJldmlvdXNTY2hlZHVsaW5nTW9kZVwiOjEsXCJPbkJyZWFraW5nRmxleGlibGVTY2hlZHVsaW5nTW9kZVNldHRpbmdcIjowLFwiT25CcmVha2luZ1N0cmljdFNjaGVkdWxpbmdNb2RlU2V0dGluZ1wiOjB9fSxcIlNldHRpbmdzXCI6e1wiJGlkXCI6XCIyMTRcIixcIkltcGFPcHRpb25zXCI6e1wiJGlkXCI6XCIyMTVcIixcIkxlZnRUb1JpZ2h0XCI6ZmFsc2UsXCJQYXlsb2FkT3B0aW9uc1wiOjJ9fSxcIlRpbWVDb25maWd1cmF0aW9uXCI6e1wiJGlkXCI6XCIyMTZcIixcIlVzZVRpbWVcIjpmYWxzZSxcIldvcmtEYXlTdGFydFwiOlwiMDA6MDA6MDBcIixcIldvcmtEYXlFbmRcIjpcIjIzOjU5OjAwXCJ9fSJ9LCJTZXR0aW5ncyI6eyIkaWQiOiI1MjgiLCJJbXBhT3B0aW9ucyI6eyIkaWQiOiI1Mjk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1MzAiLCJVc2VUaW1lIjpmYWxzZSwiV29ya0RheVN0YXJ0IjoiMDA6MDA6MDAiLCJXb3JrRGF5RW5kIjoiMjM6NTk6MDAifSwiTGFzdFVzZWRUZW1wbGF0ZUlkIjoiY2MyNmY4NjMtMjdjZS00ODBlLWE1ODktYjNmMTJmMmQ2ZWIwIiwiRmlyc3RXZWVrT2ZZZWFyIjowLCJQbGFjZU1pbGVzdG9uZUF0VGhlQmVnaW5uaW5nT2ZUaGVEYXkiOmZhbHNlLCJEZXBlbmRlbmN5U2NoZWR1bGluZ1NldHRpbmdzIjp7IiRpZCI6IjUzM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7IiRpZCI6IjUzMiIsIklkIjoiMTBjNTFhZDAtODExMy00YTU5LTgwODktMzcyMDk0YmM3ODdmIiwiRnJvbSI6eyIkcmVmIjoiMjkxIn0sIktpbmQiOjAsIkNueFN0YXJ0S2luZCI6MCwiQ254RW5kS2luZCI6MCwiTGFnIjpudWxsLCJUbyI6eyIkcmVmIjoiMjEyIn0sIlN0eWxlIjp7IiRpZCI6IjUzMyIsIkxpbmVTdHlsZSI6eyIkaWQiOiI1MzQiLCJMaW5lQ29sb3IiOnsiJGlkIjoiNTM1IiwiJHR5cGUiOiJOTFJFLkNvbW1vbi5Eb20uU29saWRDb2xvckJydXNoLCBOTFJFLkNvbW1vbiIsIkNvbG9yIjp7IiRpZCI6IjUzNiIsIkEiOjI1NSwiUiI6MCwiRyI6MCwiQiI6MH19LCJMaW5lV2VpZ2h0IjoxLjAsIkxpbmVUeXBlIjowLCJQYXJlbnRTdHlsZSI6bnVsbH0sIkVuZEFycm93aGVhZExpbmVTdHlsZSI6eyIkaWQiOiI1MzciLCJLaW5kIjoxLCJXaWR0aCI6MSwiTGVuZ3RoIjowLCJQYXJlbnRTdHlsZSI6bnVsbH0sIkJyaW5nVG9Gcm9udCI6dHJ1ZSwiRWxib3dSYWRpdXMiOjAuMCwiTWFyZ2luIjp7IiRyZWYiOiI5In0sIlBhZGRpbmciOnsiJHJlZiI6IjEwIn0sIkJhY2tncm91bmQiOm51bGwsIklzVmlzaWJsZSI6ZmFsc2UsIldpZHRoIjowLjAsIkhlaWdodCI6MC4wLCJCb3JkZXJTdHlsZSI6bnVsbCwiUGFyZW50U3R5bGUiOm51bGx9LCJJc0F1dG9Nb2RlIjp0cnVlfV19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ELAPSEDSTYLE" val="Hid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ODAYPOSITION" val="Hid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m51bGwsIlZlcnNpb24iOnsiJGlkIjoiMiIsIlZlcnNpb24iOiIzLjcuMyIsIk9yaWdpbmFsQXNzZW1ibHlWZXJzaW9uIjoiNy4wMC4xNS4wMCIsIkVkaXRpb24iOm51bGwsIkxhc3RTYXZlZEVkaXRpb24iOjAsIklzUGx1c0VkaXRpb24iOmZhbHNlLCJJc1Byb0VkaXRpb24iOmZhbHNlfSwiRWZmZWN0IjoxLCJTdHlsZSI6eyIkaWQiOiIzIiwiRGVmYXVsdERlcGVuZGVuY3lTdHlsZSI6eyIkaWQiOiI0IiwiTGluZVN0eWxlIjp7IiRpZCI6IjUiLCJMaW5lQ29sb3IiOnsiJGlkIjoiNiIsIiR0eXBlIjoiTkxSRS5Db21tb24uRG9tLlNvbGlkQ29sb3JCcnVzaCwgTkxSRS5Db21tb24iLCJDb2xvciI6eyIkaWQiOiI3IiwiQSI6MjU1LCJSIjowLCJHIjowLCJCIjowfX0sIkxpbmVXZWlnaHQiOjEuMCwiTGluZVR5cGUiOjAsIlBhcmVudFN0eWxlIjpudWxsfSwiRW5kQXJyb3doZWFkTGluZVN0eWxlIjp7IiRpZCI6IjgiLCJLaW5kIjoxLCJXaWR0aCI6MSwiTGVuZ3RoIjowLCJQYXJlbnRTdHlsZSI6bnVsbH0sIkJyaW5nVG9Gcm9udCI6dHJ1ZSwiRWxib3dSYWRpdXMiOjAuMCwiTWFyZ2luIjp7IiRpZCI6IjkiLCJUb3AiOjAuMCwiTGVmdCI6MC4wLCJSaWdodCI6MC4wLCJCb3R0b20iOjAuMH0sIlBhZGRpbmciOnsiJGlkIjoiMTAiLCJUb3AiOjAuMCwiTGVmdCI6MC4wLCJSaWdodCI6MC4wLCJCb3R0b20iOjAuMH0sIkJhY2tncm91bmQiOm51bGwsIklzVmlzaWJsZSI6dHJ1ZSwiV2lkdGgiOjAuMCwiSGVpZ2h0IjowLjAsIkJvcmRlclN0eWxlIjpudWxsLCJQYXJlbnRTdHlsZSI6bnVsbH0sIkNyaXRpY2FsUGF0aFN0eWxlIjp7IiRpZCI6IjExIiwiQ3JpdGljYWxQYXRoU3R5bGVPcHRpb25zIjoxNSwiTGluZVN0eWxlIjp7IiRpZCI6IjEyIiwiTGluZUNvbG9yIjp7IiRpZCI6IjEzIiwiJHR5cGUiOiJOTFJFLkNvbW1vbi5Eb20uU29saWRDb2xvckJydXNoLCBOTFJFLkNvbW1vbiIsIkNvbG9yIjp7IiRpZCI6IjE0IiwiQSI6MjU1LCJSIjoyMjIsIkciOjUwLCJCIjo1MH19LCJMaW5lV2VpZ2h0IjoxLjAsIkxpbmVUeXBlIjowLCJQYXJlbnRTdHlsZSI6bnVsbH0sIlRpdGxlRm9yZWdyb3VuZCI6eyIkaWQiOiIxNSIsIkNvbG9yIjp7IiRpZCI6IjE2IiwiQSI6MjU1LCJSIjoxNzYsIkciOjE5LCJCIjoyNX19LCJTaGFwZXNCYWNrZ3JvdW5kIjp7IiRpZCI6IjE3IiwiQ29sb3IiOnsiJGlkIjoiMTgiLCJBIjoyNTUsIlIiOjI1MywiRyI6MjAzLCJCIjoyMDh9fSwiU2hhcGVzQm9yZGVyU3R5bGUiOnsiJGlkIjoiMTkiLCJMaW5lQ29sb3IiOnsiJGlkIjoiMjAiLCIkdHlwZSI6Ik5MUkUuQ29tbW9uLkRvbS5Tb2xpZENvbG9yQnJ1c2gsIE5MUkUuQ29tbW9uIiwiQ29sb3IiOnsiJGlkIjoiMjEiLCJBIjoyNTUsIlIiOjIyMiwiRyI6NTAsIkIiOjUwfX0sIkxpbmVXZWlnaHQiOjEuNSwiTGluZVR5cGUiOjAsIlBhcmVudFN0eWxlIjpudWxsfSwiTWFyZ2luIjp7IiRpZCI6IjIyIiwiVG9wIjowLjAsIkxlZnQiOjAuMCwiUmlnaHQiOjAuMCwiQm90dG9tIjowLjB9LCJQYWRkaW5nIjp7IiRpZCI6IjIzIiwiVG9wIjowLjAsIkxlZnQiOjAuMCwiUmlnaHQiOjAuMCwiQm90dG9tIjowLjB9LCJCYWNrZ3JvdW5kIjpudWxsLCJJc1Zpc2libGUiOmZhbHNlLCJXaWR0aCI6MC4wLCJIZWlnaHQiOjAuMCwiQm9yZGVyU3R5bGUiOm51bGwsIlBhcmVudFN0eWxlIjpudWxsfSwiVGltZWJhbmRTdHlsZSI6eyIkaWQiOiIyNCIsIlNjYWxlTWFya2luZyI6MSwiU2hhcGUiOjAsIlNoYXBlU3R5bGUiOnsiJGlkIjoiMjUiLCJNYXJnaW4iOnsiJGlkIjoiMjYiLCJUb3AiOjAuMCwiTGVmdCI6MTAuMCwiUmlnaHQiOjEwLjAsIkJvdHRvbSI6MC4wfSwiUGFkZGluZyI6eyIkaWQiOiIyNyIsIlRvcCI6My4wLCJMZWZ0IjowLjAsIlJpZ2h0IjowLjAsIkJvdHRvbSI6My4wfSwiQmFja2dyb3VuZCI6eyIkaWQiOiIyOCIsIkNvbG9yIjp7IiRpZCI6IjI5IiwiQSI6MjU1LCJSIjo2OCwiRyI6ODQsIkIiOjEwNn19LCJJc1Zpc2libGUiOnRydWUsIldpZHRoIjo4NTguMCwiSGVpZ2h0IjoyMC4wLCJCb3JkZXJTdHlsZSI6eyIkaWQiOiIzMCIsIkxpbmVDb2xvciI6eyIkaWQiOiIzMSIsIiR0eXBlIjoiTkxSRS5Db21tb24uRG9tLlNvbGlkQ29sb3JCcnVzaCwgTkxSRS5Db21tb24iLCJDb2xvciI6eyIkaWQiOiIzMiIsIkEiOjI1NSwiUiI6MjU1LCJHIjowLCJCIjowfX0sIkxpbmVXZWlnaHQiOjAuMCwiTGluZVR5cGUiOjAsIlBhcmVudFN0eWxlIjpudWxsfSwiUGFyZW50U3R5bGUiOm51bGx9LCJNaWRkbGVUaWVyU2hhcGVTdHlsZSI6eyIkaWQiOiIzMyIsIk1hcmdpbiI6eyIkaWQiOiIzNCIsIlRvcCI6MC4wLCJMZWZ0IjoxMC4wLCJSaWdodCI6MTAuMCwiQm90dG9tIjowLjB9LCJQYWRkaW5nIjp7IiRpZCI6IjM1IiwiVG9wIjozLjAsIkxlZnQiOjAuMCwiUmlnaHQiOjAuMCwiQm90dG9tIjozLjB9LCJCYWNrZ3JvdW5kIjp7IiRpZCI6IjM2IiwiQ29sb3IiOnsiJGlkIjoiMzciLCJBIjoyNTUsIlIiOjY4LCJHIjo4NCwiQiI6MTA2fX0sIklzVmlzaWJsZSI6dHJ1ZSwiV2lkdGgiOjg1OC4wLCJIZWlnaHQiOjIwLjAsIkJvcmRlclN0eWxlIjp7IiRpZCI6IjM4IiwiTGluZUNvbG9yIjp7IiRpZCI6IjM5IiwiJHR5cGUiOiJOTFJFLkNvbW1vbi5Eb20uU29saWRDb2xvckJydXNoLCBOTFJFLkNvbW1vbiIsIkNvbG9yIjp7IiRpZCI6IjQwIiwiQSI6MjU1LCJSIjoyNTUsIkciOjAsIkIiOjB9fSwiTGluZVdlaWdodCI6MC4wLCJMaW5lVHlwZSI6MCwiUGFyZW50U3R5bGUiOm51bGx9LCJQYXJlbnRTdHlsZSI6bnVsbH0sIkJvdHRvbVRpZXJTaGFwZVN0eWxlIjp7IiRpZCI6IjQxIiwiTWFyZ2luIjp7IiRpZCI6IjQyIiwiVG9wIjowLjAsIkxlZnQiOjEwLjAsIlJpZ2h0IjoxMC4wLCJCb3R0b20iOjAuMH0sIlBhZGRpbmciOnsiJGlkIjoiNDMiLCJUb3AiOjMuMCwiTGVmdCI6MC4wLCJSaWdodCI6MC4wLCJCb3R0b20iOjMuMH0sIkJhY2tncm91bmQiOnsiJGlkIjoiNDQiLCJDb2xvciI6eyIkaWQiOiI0NSIsIkEiOjI1NSwiUiI6NjgsIkciOjg0LCJCIjoxMDZ9fSwiSXNWaXNpYmxlIjp0cnVlLCJXaWR0aCI6ODU4LjAsIkhlaWdodCI6MjAuMCwiQm9yZGVyU3R5bGUiOnsiJGlkIjoiNDYiLCJMaW5lQ29sb3IiOnsiJGlkIjoiNDciLCIkdHlwZSI6Ik5MUkUuQ29tbW9uLkRvbS5Tb2xpZENvbG9yQnJ1c2gsIE5MUkUuQ29tbW9uIiwiQ29sb3IiOnsiJGlkIjoiNDgiLCJBIjoyNTUsIlIiOjI1NSwiRyI6MCwiQiI6MH19LCJMaW5lV2VpZ2h0IjowLjAsIkxpbmVUeXBlIjowLCJQYXJlbnRTdHlsZSI6bnVsbH0sIlBhcmVudFN0eWxlIjpudWxsfSwiUmlnaHRFbmRDYXBzU3R5bGUiOnsiJGlkIjoiNDkiLCJGb250U2V0dGluZ3MiOnsiJGlkIjoiNTAiLCJGb250U2l6ZSI6MTgsIkZvbnROYW1lIjoiQ2FsaWJyaSIsIklzQm9sZCI6dHJ1ZSwiSXNJdGFsaWMiOmZhbHNlLCJJc1VuZGVybGluZWQiOmZhbHNlLCJQYXJlbnRTdHlsZSI6bnVsbH0sIkF1dG9TaXplIjowLCJGb3JlZ3JvdW5kIjp7IiRpZCI6IjUxIiwiQ29sb3IiOnsiJGlkIjoiNTI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UzIiwiVG9wIjowLjAsIkxlZnQiOjAuMCwiUmlnaHQiOjIwLjAsIkJvdHRvbSI6MC4wfSwiUGFkZGluZyI6eyIkaWQiOiI1NCIsIlRvcCI6MC4wLCJMZWZ0IjowLjAsIlJpZ2h0IjowLjAsIkJvdHRvbSI6MC4wfSwiQmFja2dyb3VuZCI6eyIkaWQiOiI1NSIsIkNvbG9yIjp7IiRpZCI6IjU2IiwiQSI6MCwiUiI6MCwiRyI6MCwiQiI6MH19LCJJc1Zpc2libGUiOmZhbHNlLCJXaWR0aCI6MC4wLCJIZWlnaHQiOjAuMCwiQm9yZGVyU3R5bGUiOm51bGwsIlBhcmVudFN0eWxlIjpudWxsfSwiTGVmdEVuZENhcHNTdHlsZSI6eyIkaWQiOiI1NyIsIkZvbnRTZXR0aW5ncyI6eyIkaWQiOiI1OCIsIkZvbnRTaXplIjoxOCwiRm9udE5hbWUiOiJDYWxpYnJpIiwiSXNCb2xkIjp0cnVlLCJJc0l0YWxpYyI6ZmFsc2UsIklzVW5kZXJsaW5lZCI6ZmFsc2UsIlBhcmVudFN0eWxlIjpudWxsfSwiQXV0b1NpemUiOjAsIkZvcmVncm91bmQiOnsiJGlkIjoiNTkiLCJDb2xvciI6eyIkaWQiOiI2M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NjEiLCJUb3AiOjAuMCwiTGVmdCI6MjAuMCwiUmlnaHQiOjAuMCwiQm90dG9tIjowLjB9LCJQYWRkaW5nIjp7IiRpZCI6IjYyIiwiVG9wIjowLjAsIkxlZnQiOjAuMCwiUmlnaHQiOjAuMCwiQm90dG9tIjowLjB9LCJCYWNrZ3JvdW5kIjp7IiRpZCI6IjYzIiwiQ29sb3IiOnsiJGlkIjoiNjQiLCJBIjowLCJSIjowLCJHIjowLCJCIjowfX0sIklzVmlzaWJsZSI6ZmFsc2UsIldpZHRoIjowLjAsIkhlaWdodCI6MC4wLCJCb3JkZXJTdHlsZSI6bnVsbCwiUGFyZW50U3R5bGUiOm51bGx9LCJUb2RheVRleHRTdHlsZSI6eyIkaWQiOiI2NSIsIkZvbnRTZXR0aW5ncyI6eyIkaWQiOiI2NiIsIkZvbnRTaXplIjoxMiwiRm9udE5hbWUiOiJDYWxpYnJpIiwiSXNCb2xkIjpmYWxz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jkiLCJUb3AiOjAuMCwiTGVmdCI6MC4wLCJSaWdodCI6MC4wLCJCb3R0b20iOjAuMH0sIlBhZGRpbmciOnsiJGlkIjoiNzAiLCJUb3AiOjAuMCwiTGVmdCI6MC4wLCJSaWdodCI6MC4wLCJCb3R0b20iOjAuMH0sIkJhY2tncm91bmQiOnsiJGlkIjoiNzEiLCJDb2xvciI6eyIkaWQiOiI3MiIsIkEiOjAsIlIiOjAsIkciOjAsIkIiOjB9fSwiSXNWaXNpYmxlIjpmYWxzZSwiV2lkdGgiOjAuMCwiSGVpZ2h0IjowLjAsIkJvcmRlclN0eWxlIjpudWxsLCJQYXJlbnRTdHlsZSI6bnVsbH0sIlRvZGF5TWFya2VyU3R5bGUiOnsiJGlkIjoiNzMiLCJNYXJnaW4iOnsiJGlkIjoiNzQiLCJUb3AiOjAuMCwiTGVmdCI6MC4wLCJSaWdodCI6MC4wLCJCb3R0b20iOjAuMH0sIlBhZGRpbmciOnsiJGlkIjoiNzUiLCJUb3AiOjAuMCwiTGVmdCI6MC4wLCJSaWdodCI6MC4wLCJCb3R0b20iOjAuMH0sIkJhY2tncm91bmQiOnsiJGlkIjoiNzYiLCJDb2xvciI6eyIkaWQiOiI3NyIsIkEiOjI1NSwiUiI6MjU1LCJHIjowLCJCIjowfX0sIklzVmlzaWJsZSI6dHJ1ZSwiV2lkdGgiOjAuMCwiSGVpZ2h0IjowLjAsIkJvcmRlclN0eWxlIjpudWxsLCJQYXJlbnRTdHlsZSI6bnVsbH0sIlNjYWxlU3R5bGUiOnsiJGlkIjoiNzgiLCJTaGFwZSI6MywiU2hvd1NlZ21lbnRTZXBhcmF0b3JzIjp0cnVlLCJTZWdtZW50U2VwYXJhdG9yT3BhY2l0eSI6MzAsIkhhc0JlZW5WaXNpYmxlQmVmb3JlIjp0cnVlLCJGb250U2V0dGluZ3MiOnsiJGlkIjoiNzkiLCJGb250U2l6ZSI6MTIsIkZvbnROYW1lIjoiQ2FsaWJyaSIsIklzQm9sZCI6ZmFsc2UsIklzSXRhbGljIjpmYWxzZSwiSXNVbmRlcmxpbmVkIjpmYWxzZSwiUGFyZW50U3R5bGUiOm51bGx9LCJBdXRvU2l6ZSI6MCwiRm9yZWdyb3VuZCI6eyIkaWQiOiI4MCIsIkNvbG9yIjp7IiRpZCI6Ijg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yIiwiVG9wIjowLjAsIkxlZnQiOjUuMCwiUmlnaHQiOjAuMCwiQm90dG9tIjowLjB9LCJQYWRkaW5nIjp7IiRpZCI6IjgzIiwiVG9wIjowLjAsIkxlZnQiOjAuMCwiUmlnaHQiOjAuMCwiQm90dG9tIjowLjB9LCJCYWNrZ3JvdW5kIjp7IiRpZCI6Ijg0IiwiQ29sb3IiOnsiJGlkIjoiODUiLCJBIjowLCJSIjowLCJHIjowLCJCIjowfX0sIklzVmlzaWJsZSI6dHJ1ZSwiV2lkdGgiOjAuMCwiSGVpZ2h0IjowLjAsIkJvcmRlclN0eWxlIjpudWxsLCJQYXJlbnRTdHlsZSI6bnVsbH0sIlNpbmdsZVNjYWxlU2hhcGVTdHlsZSI6eyIkaWQiOiI4NiIsIlNoYXBlIjowLCJIZWlnaHQiOjAuMH0sIk1pZGRsZVRpZXJTY2FsZVN0eWxlIjp7IiRpZCI6Ijg3IiwiU2hhcGUiOjMsIlNob3dTZWdtZW50U2VwYXJhdG9ycyI6dHJ1ZSwiU2VnbWVudFNlcGFyYXRvck9wYWNpdHkiOjMwLCJIYXNCZWVuVmlzaWJsZUJlZm9yZSI6ZmFsc2UsIkZvbnRTZXR0aW5ncyI6eyIkaWQiOiI4OCIsIkZvbnRTaXplIjoxMiwiRm9udE5hbWUiOiJDYWxpYnJpIiwiSXNCb2xkIjpmYWxzZSwiSXNJdGFsaWMiOmZhbHNlLCJJc1VuZGVybGluZWQiOmZhbHNlLCJQYXJlbnRTdHlsZSI6bnVsbH0sIkF1dG9TaXplIjowLCJGb3JlZ3JvdW5kIjp7IiRpZCI6Ijg5IiwiQ29sb3IiOnsiJGlkIjoiOTA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OTEiLCJUb3AiOjAuMCwiTGVmdCI6NS4wLCJSaWdodCI6MC4wLCJCb3R0b20iOjAuMH0sIlBhZGRpbmciOnsiJGlkIjoiOTIiLCJUb3AiOjAuMCwiTGVmdCI6MC4wLCJSaWdodCI6MC4wLCJCb3R0b20iOjAuMH0sIkJhY2tncm91bmQiOnsiJGlkIjoiOTMiLCJDb2xvciI6eyIkaWQiOiI5NCIsIkEiOjAsIlIiOjAsIkciOjAsIkIiOjB9fSwiSXNWaXNpYmxlIjpmYWxzZSwiV2lkdGgiOjAuMCwiSGVpZ2h0IjowLjAsIkJvcmRlclN0eWxlIjpudWxsLCJQYXJlbnRTdHlsZSI6bnVsbH0sIkJvdHRvbVRpZXJTY2FsZVN0eWxlIjp7IiRpZCI6Ijk1IiwiU2hhcGUiOjMsIlNob3dTZWdtZW50U2VwYXJhdG9ycyI6dHJ1ZSwiU2VnbWVudFNlcGFyYXRvck9wYWNpdHkiOjMwLCJIYXNCZWVuVmlzaWJsZUJlZm9yZSI6ZmFsc2UsIkZvbnRTZXR0aW5ncyI6eyIkaWQiOiI5NiIsIkZvbnRTaXplIjoxMiwiRm9udE5hbWUiOiJDYWxpYnJpIiwiSXNCb2xkIjpmYWxzZSwiSXNJdGFsaWMiOmZhbHNlLCJJc1VuZGVybGluZWQiOmZhbHNlLCJQYXJlbnRTdHlsZSI6bnVsbH0sIkF1dG9TaXplIjowLCJGb3JlZ3JvdW5kIjp7IiRpZCI6Ijk3IiwiQ29sb3IiOnsiJGlkIjoiOTg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OTkiLCJUb3AiOjAuMCwiTGVmdCI6NS4wLCJSaWdodCI6MC4wLCJCb3R0b20iOjAuMH0sIlBhZGRpbmciOnsiJGlkIjoiMTAwIiwiVG9wIjowLjAsIkxlZnQiOjAuMCwiUmlnaHQiOjAuMCwiQm90dG9tIjowLjB9LCJCYWNrZ3JvdW5kIjp7IiRpZCI6IjEwMSIsIkNvbG9yIjp7IiRpZCI6IjEwMiIsIkEiOjAsIlIiOjAsIkciOjAsIkIiOjB9fSwiSXNWaXNpYmxlIjpmYWxzZSwiV2lkdGgiOjAuMCwiSGVpZ2h0IjowLjAsIkJvcmRlclN0eWxlIjpudWxsLCJQYXJlbnRTdHlsZSI6bnVsbH0sIkVsYXBzZWRUaW1lQmFja2dyb3VuZCI6eyIkaWQiOiIxMDMiLCJDb2xvciI6eyIkaWQiOiIxMDQiLCJBIjoxOTEsIlIiOjI1NSwiRyI6MCwiQiI6MH19LCJBcHBlbmRZZWFyT25ZZWFyQ2hhbmdlIjpmYWxzZSwiRWxhcHNlZFRpbWVGb3JtYXQiOjAsIlRvZGF5TWFya2VyUG9zaXRpb24iOjAsIlF1aWNrUG9zaXRpb24iOjMsIkFic29sdXRlUG9zaXRpb24iOjQ0MC40MTk0MzQsIk1hcmdpbiI6eyIkaWQiOiIxMDUiLCJUb3AiOjAuMCwiTGVmdCI6MTAuMCwiUmlnaHQiOjEwLjAsIkJvdHRvbSI6MC4wfSwiUGFkZGluZyI6eyIkaWQiOiIxMDYiLCJUb3AiOjAuMCwiTGVmdCI6MC4wLCJSaWdodCI6MC4wLCJCb3R0b20iOjAuMH0sIkJhY2tncm91bmQiOnsiJGlkIjoiMTA3IiwiQ29sb3IiOnsiJGlkIjoiMTA4IiwiQSI6MjU1LCJSIjo0NywiRyI6NTQsIkIiOjE1M319LCJJc1Zpc2libGUiOnRydWUsIldpZHRoIjowLjAsIkhlaWdodCI6MC4wLCJCb3JkZXJTdHlsZSI6bnVsbCwiUGFyZW50U3R5bGUiOm51bGx9LCJEZWZhdWx0TWlsZXN0b25lU3R5bGUiOnsiJGlkIjoiMTA5IiwiU2hhcGUiOjIsIkNvbm5lY3Rvck1hcmdpbiI6eyIkaWQiOiIxMTAiLCJUb3AiOjAuMCwiTGVmdCI6Mi4wLCJSaWdodCI6Mi4wLCJCb3R0b20iOjAuMH0sIkNvbm5lY3RvclN0eWxlIjp7IiRpZCI6IjExMSIsIkxpbmVDb2xvciI6eyIkaWQiOiIxMTIiLCIkdHlwZSI6Ik5MUkUuQ29tbW9uLkRvbS5Tb2xpZENvbG9yQnJ1c2gsIE5MUkUuQ29tbW9uIiwiQ29sb3IiOnsiJGlkIjoiMTEzIiwiQSI6MTI3LCJSIjo3OSwiRyI6MTI5LCJCIjoxODl9fSwiTGluZVdlaWdodCI6MS4wLCJMaW5lVHlwZSI6MCwiUGFyZW50U3R5bGUiOm51bGx9LCJJc0JlbG93VGltZWJhbmQiOmZhbHNlLCJQb3NpdGlvbk9uVGFzayI6MCwiSGlkZURhdGUiOmZhbHNlLCJTaGFwZVNpemUiOjEsIlNwYWNpbmciOjIuMCwiUGFkZGluZyI6eyIkaWQiOiIxMTQiLCJUb3AiOjcuMCwiTGVmdCI6My4wLCJSaWdodCI6MC4wLCJCb3R0b20iOjIuMH0sIlNoYXBlU3R5bGUiOnsiJGlkIjoiMTE1IiwiTWFyZ2luIjp7IiRpZCI6IjExNiIsIlRvcCI6MC4wLCJMZWZ0IjowLjAsIlJpZ2h0IjowLjAsIkJvdHRvbSI6MC4wfSwiUGFkZGluZyI6eyIkaWQiOiIxMTciLCJUb3AiOjAuMCwiTGVmdCI6MC4wLCJSaWdodCI6MC4wLCJCb3R0b20iOjAuMH0sIkJhY2tncm91bmQiOnsiJGlkIjoiMTE4IiwiQ29sb3IiOnsiJGlkIjoiMTE5IiwiQSI6MjU1LCJSIjowLCJHIjoxMTQsIkIiOjE4OH19LCJJc1Zpc2libGUiOnRydWUsIldpZHRoIjoxMy4wLCJIZWlnaHQiOjEzLjAsIkJvcmRlclN0eWxlIjp7IiRpZCI6IjEyMCIsIkxpbmVDb2xvciI6eyIkaWQiOiIxMjEiLCIkdHlwZSI6Ik5MUkUuQ29tbW9uLkRvbS5Tb2xpZENvbG9yQnJ1c2gsIE5MUkUuQ29tbW9uIiwiQ29sb3IiOnsiJGlkIjoiMTIyIiwiQSI6MjU1LCJSIjoyNTUsIkciOjAsIkIiOjB9fSwiTGluZVdlaWdodCI6MC4wLCJMaW5lVHlwZSI6MCwiUGFyZW50U3R5bGUiOm51bGx9LCJQYXJlbnRTdHlsZSI6bnVsbH0sIlRpdGxlU3R5bGUiOnsiJGlkIjoiMTIzIiwiRm9udFNldHRpbmdzIjp7IiRpZCI6IjEyNCIsIkZvbnRTaXplIjoxMSwiRm9udE5hbWUiOiJDYWxpYnJpIiwiSXNCb2xkIjp0cnVlLCJJc0l0YWxpYyI6ZmFsc2UsIklzVW5kZXJsaW5lZCI6ZmFsc2UsIlBhcmVudFN0eWxlIjpudWxsfSwiQXV0b1NpemUiOjAsIkZvcmVncm91bmQiOnsiJGlkIjoiMTI1IiwiQ29sb3IiOnsiJGlkIjoiMTI2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yNyIsIlRvcCI6MC4wLCJMZWZ0IjowLjAsIlJpZ2h0IjowLjAsIkJvdHRvbSI6MC4wfSwiUGFkZGluZyI6eyIkaWQiOiIxMjgiLCJUb3AiOjAuMCwiTGVmdCI6MC4wLCJSaWdodCI6MC4wLCJCb3R0b20iOjAuMH0sIkJhY2tncm91bmQiOnsiJGlkIjoiMTI5IiwiQ29sb3IiOnsiJGlkIjoiMTMwIiwiQSI6MCwiUiI6MCwiRyI6MCwiQiI6MH19LCJJc1Zpc2libGUiOnRydWUsIldpZHRoIjowLjAsIkhlaWdodCI6MC4wLCJCb3JkZXJTdHlsZSI6bnVsbCwiUGFyZW50U3R5bGUiOm51bGx9LCJEYXRlU3R5bGUiOnsiJGlkIjoiMTMxIiwiRm9udFNldHRpbmdzIjp7IiRpZCI6IjEzMiIsIkZvbnRTaXplIjoxMCwiRm9udE5hbWUiOiJDYWxpYnJpIiwiSXNCb2xkIjpmYWxzZSwiSXNJdGFsaWMiOmZhbHNlLCJJc1VuZGVybGluZWQiOmZhbHNlLCJQYXJlbnRTdHlsZSI6bnVsbH0sIkF1dG9TaXplIjowLCJGb3JlZ3JvdW5kIjp7IiRpZCI6IjEzMyIsIkNvbG9yIjp7IiRpZCI6IjEz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M1IiwiVG9wIjowLjAsIkxlZnQiOjAuMCwiUmlnaHQiOjAuMCwiQm90dG9tIjowLjB9LCJQYWRkaW5nIjp7IiRpZCI6IjEzNiIsIlRvcCI6MC4wLCJMZWZ0IjowLjAsIlJpZ2h0IjowLjAsIkJvdHRvbSI6MC4wfSwiQmFja2dyb3VuZCI6eyIkaWQiOiIxMzciLCJDb2xvciI6eyIkaWQiOiIxMzgiLCJBIjowLCJSIjowLCJHIjowLCJCIjowfX0sIklzVmlzaWJsZSI6dHJ1ZSwiV2lkdGgiOjAuMCwiSGVpZ2h0IjowLjAsIkJvcmRlclN0eWxlIjpudWxsLCJQYXJlbnRTdHlsZSI6bnVsbH0sIkRhdGVGb3JtYXQiOnsiJGlkIjoiMTM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MCIsIkZvcm1hdCI6MCwiSXNWaXNpYmxlIjpmYWxzZSwiTGFzdEtub3duVmlzaWJpbGl0eVN0YXRlIjpmYWxzZX0sIklzVmlzaWJsZSI6dHJ1ZSwiUGFyZW50U3R5bGUiOm51bGx9LCJEZWZhdWx0VGFza1N0eWxlIjp7IiRpZCI6IjE0MSIsIlNoYXBlIjoxLCJTaGFwZVRoaWNrbmVzcyI6MCwiRHVyYXRpb25Gb3JtYXQiOjAsIkluY2x1ZGVOb25Xb3JraW5nRGF5c0luRHVyYXRpb24iOmZhbHNlLCJQZXJjZW50YWdlQ29tcGxldGVTdHlsZSI6eyIkaWQiOiIxNDIiLCJGb250U2V0dGluZ3MiOnsiJGlkIjoiMTQzIiwiRm9udFNpemUiOjEwLCJGb250TmFtZSI6IkNhbGlicmkiLCJJc0JvbGQiOmZhbHNlLCJJc0l0YWxpYyI6ZmFsc2UsIklzVW5kZXJsaW5lZCI6ZmFsc2UsIlBhcmVudFN0eWxlIjpudWxsfSwiQXV0b1NpemUiOjAsIkZvcmVncm91bmQiOnsiJGlkIjoiMTQ0IiwiQ29sb3IiOnsiJGlkIjoiMTQ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Q2IiwiVG9wIjowLjAsIkxlZnQiOjAuMCwiUmlnaHQiOjAuMCwiQm90dG9tIjowLjB9LCJQYWRkaW5nIjp7IiRpZCI6IjE0NyIsIlRvcCI6MC4wLCJMZWZ0IjowLjAsIlJpZ2h0IjowLjAsIkJvdHRvbSI6MC4wfSwiQmFja2dyb3VuZCI6eyIkaWQiOiIxNDgiLCJDb2xvciI6eyIkaWQiOiIxNDkiLCJBIjo4OSwiUiI6MCwiRyI6MCwiQiI6MH19LCJJc1Zpc2libGUiOnRydWUsIldpZHRoIjowLjAsIkhlaWdodCI6MC4wLCJCb3JkZXJTdHlsZSI6bnVsbCwiUGFyZW50U3R5bGUiOm51bGx9LCJEdXJhdGlvblN0eWxlIjp7IiRpZCI6IjE1MCIsIkZvbnRTZXR0aW5ncyI6eyIkaWQiOiIxNTEiLCJGb250U2l6ZSI6MTAsIkZvbnROYW1lIjoiQ2FsaWJyaSIsIklzQm9sZCI6ZmFsc2UsIklzSXRhbGljIjpmYWxzZSwiSXNVbmRlcmxpbmVkIjpmYWxzZSwiUGFyZW50U3R5bGUiOm51bGx9LCJBdXRvU2l6ZSI6MCwiRm9yZWdyb3VuZCI6eyIkaWQiOiIxNTIiLCJDb2xvciI6eyIkaWQiOiIxNTM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NTQiLCJUb3AiOjAuMCwiTGVmdCI6MC4wLCJSaWdodCI6MC4wLCJCb3R0b20iOjAuMH0sIlBhZGRpbmciOnsiJGlkIjoiMTU1IiwiVG9wIjowLjAsIkxlZnQiOjAuMCwiUmlnaHQiOjAuMCwiQm90dG9tIjowLjB9LCJCYWNrZ3JvdW5kIjp7IiRpZCI6IjE1NiIsIkNvbG9yIjp7IiRpZCI6IjE1NyIsIkEiOjAsIlIiOjAsIkciOjAsIkIiOjB9fSwiSXNWaXNpYmxlIjp0cnVlLCJXaWR0aCI6MC4wLCJIZWlnaHQiOjAuMCwiQm9yZGVyU3R5bGUiOm51bGwsIlBhcmVudFN0eWxlIjpudWxsfSwiSG9yaXpvbnRhbENvbm5lY3RvclN0eWxlIjp7IiRpZCI6IjE1OCIsIkxpbmVDb2xvciI6eyIkaWQiOiIxNTkiLCIkdHlwZSI6Ik5MUkUuQ29tbW9uLkRvbS5Tb2xpZENvbG9yQnJ1c2gsIE5MUkUuQ29tbW9uIiwiQ29sb3IiOnsiJGlkIjoiMTYwIiwiQSI6MjU1LCJSIjoyMDQsIkciOjIwNCwiQiI6MjA0fX0sIkxpbmVXZWlnaHQiOjEuMCwiTGluZVR5cGUiOjAsIlBhcmVudFN0eWxlIjpudWxsfSwiVmVydGljYWxDb25uZWN0b3JTdHlsZSI6eyIkaWQiOiIxNjEiLCJMaW5lQ29sb3IiOnsiJGlkIjoiMTYyIiwiJHR5cGUiOiJOTFJFLkNvbW1vbi5Eb20uU29saWRDb2xvckJydXNoLCBOTFJFLkNvbW1vbiIsIkNvbG9yIjp7IiRpZCI6IjE2MyIsIkEiOjI1NSwiUiI6MjA0LCJHIjoyMDQsIkIiOjIwNH1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E2NCIsIk1hcmdpbiI6eyIkaWQiOiIxNjUiLCJUb3AiOjAuMCwiTGVmdCI6NC4wLCJSaWdodCI6NC4wLCJCb3R0b20iOjAuMH0sIlBhZGRpbmciOnsiJGlkIjoiMTY2IiwiVG9wIjowLjAsIkxlZnQiOjAuMCwiUmlnaHQiOjAuMCwiQm90dG9tIjowLjB9LCJCYWNrZ3JvdW5kIjp7IiRpZCI6IjE2NyIsIkNvbG9yIjp7IiRpZCI6IjE2OCIsIkEiOjI1NSwiUiI6MCwiRyI6MTE0LCJCIjoxODh9fSwiSXNWaXNpYmxlIjp0cnVlLCJXaWR0aCI6MC4wLCJIZWlnaHQiOjEwLjAsIkJvcmRlclN0eWxlIjp7IiRpZCI6IjE2OSIsIkxpbmVDb2xvciI6eyIkaWQiOiIxNzAiLCIkdHlwZSI6Ik5MUkUuQ29tbW9uLkRvbS5Tb2xpZENvbG9yQnJ1c2gsIE5MUkUuQ29tbW9uIiwiQ29sb3IiOnsiJGlkIjoiMTcxIiwiQSI6MjU1LCJSIjoyNTUsIkciOjAsIkIiOjB9fSwiTGluZVdlaWdodCI6MC4wLCJMaW5lVHlwZSI6MCwiUGFyZW50U3R5bGUiOm51bGx9LCJQYXJlbnRTdHlsZSI6bnVsbH0sIlRpdGxlU3R5bGUiOnsiJGlkIjoiMTcyIiwiRm9udFNldHRpbmdzIjp7IiRpZCI6IjE3MyIsIkZvbnRTaXplIjoxMSwiRm9udE5hbWUiOiJDYWxpYnJpIiwiSXNCb2xkIjp0cnVlLCJJc0l0YWxpYyI6ZmFsc2UsIklzVW5kZXJsaW5lZCI6ZmFsc2UsIlBhcmVudFN0eWxlIjpudWxsfSwiQXV0b1NpemUiOjAsIkZvcmVncm91bmQiOnsiJGlkIjoiMTc0IiwiQ29sb3IiOnsiJGlkIjoiMTc1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E3NiIsIlRvcCI6MC4wLCJMZWZ0IjowLjAsIlJpZ2h0IjowLjAsIkJvdHRvbSI6MC4wfSwiUGFkZGluZyI6eyIkaWQiOiIxNzciLCJUb3AiOjAuMCwiTGVmdCI6MC4wLCJSaWdodCI6MC4wLCJCb3R0b20iOjAuMH0sIkJhY2tncm91bmQiOnsiJGlkIjoiMTc4IiwiQ29sb3IiOnsiJGlkIjoiMTc5IiwiQSI6MCwiUiI6MCwiRyI6MCwiQiI6MH19LCJJc1Zpc2libGUiOnRydWUsIldpZHRoIjowLjAsIkhlaWdodCI6MC4wLCJCb3JkZXJTdHlsZSI6bnVsbCwiUGFyZW50U3R5bGUiOm51bGx9LCJEYXRlU3R5bGUiOnsiJGlkIjoiMTgwIiwiRm9udFNldHRpbmdzIjp7IiRpZCI6IjE4MSIsIkZvbnRTaXplIjoxMCwiRm9udE5hbWUiOiJDYWxpYnJpIiwiSXNCb2xkIjpmYWxzZSwiSXNJdGFsaWMiOmZhbHNlLCJJc1VuZGVybGluZWQiOmZhbHNlLCJQYXJlbnRTdHlsZSI6bnVsbH0sIkF1dG9TaXplIjowLCJGb3JlZ3JvdW5kIjp7IiRpZCI6IjE4MiIsIkNvbG9yIjp7IiRpZCI6IjE4My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MTg0IiwiVG9wIjowLjAsIkxlZnQiOjAuMCwiUmlnaHQiOjAuMCwiQm90dG9tIjowLjB9LCJQYWRkaW5nIjp7IiRpZCI6IjE4NSIsIlRvcCI6MC4wLCJMZWZ0IjowLjAsIlJpZ2h0IjowLjAsIkJvdHRvbSI6MC4wfSwiQmFja2dyb3VuZCI6eyIkaWQiOiIxODYiLCJDb2xvciI6eyIkaWQiOiIxODciLCJBIjowLCJSIjowLCJHIjowLCJCIjowfX0sIklzVmlzaWJsZSI6dHJ1ZSwiV2lkdGgiOjAuMCwiSGVpZ2h0IjowLjAsIkJvcmRlclN0eWxlIjpudWxsLCJQYXJlbnRTdHlsZSI6bnVsbH0sIkRhdGVGb3JtYXQiOnsiJGlkIjoiMTg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4OSIsIkZvcm1hdCI6MCwiSXNWaXNpYmxlIjpmYWxzZSwiTGFzdEtub3duVmlzaWJpbGl0eVN0YXRlIjpmYWxzZX0sIklzVmlzaWJsZSI6dHJ1ZSwiUGFyZW50U3R5bGUiOm51bGwsIl9leHBsaWNpdGx5U2V0Ijp7IiRpZCI6IjE5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kxIiwiR3JpZGxpbmVTdHlsZSI6eyIkaWQiOiIxOTIiLCJMaW5lQ29sb3IiOnsiJGlkIjoiMTkzIiwiJHR5cGUiOiJOTFJFLkNvbW1vbi5Eb20uU29saWRDb2xvckJydXNoLCBOTFJFLkNvbW1vbiIsIkNvbG9yIjp7IiRpZCI6IjE5NCIsIkEiOjM4LCJSIjo5MSwiRyI6MTU1LCJCIjoyMTN9fSwiTGluZVdlaWdodCI6MS4wLCJMaW5lVHlwZSI6MCwiUGFyZW50U3R5bGUiOm51bGx9LCJNYXJnaW4iOnsiJGlkIjoiMTk1IiwiVG9wIjowLjAsIkxlZnQiOjAuMCwiUmlnaHQiOjAuMCwiQm90dG9tIjowLjB9LCJQYWRkaW5nIjp7IiRpZCI6IjE5NiIsIlRvcCI6MC4wLCJMZWZ0IjowLjAsIlJpZ2h0IjowLjAsIkJvdHRvbSI6MC4wfSwiQmFja2dyb3VuZCI6bnVsbCwiSXNWaXNpYmxlIjp0cnVlLCJXaWR0aCI6MC4wLCJIZWlnaHQiOjAuMCwiQm9yZGVyU3R5bGUiOnsiJGlkIjoiMTk3IiwiTGluZUNvbG9yIjpudWxsLCJMaW5lV2VpZ2h0IjowLjAsIkxpbmVUeXBlIjowLCJQYXJlbnRTdHlsZSI6bnVsbH0sIlBhcmVudFN0eWxlIjpudWxsfSwiQWN0aXZpdHlMaW5lUGFuZWxTdHlsZSI6eyIkaWQiOiIxOTgiLCJBY3Rpdml0eUxpbmVTdHlsZSI6eyIkaWQiOiIxOTkiLCJMaW5lQ29sb3IiOnsiJGlkIjoiMjAwIiwiJHR5cGUiOiJOTFJFLkNvbW1vbi5Eb20uU29saWRDb2xvckJydXNoLCBOTFJFLkNvbW1vbiIsIkNvbG9yIjp7IiRpZCI6IjIwMSIsIkEiOjM4LCJSIjo2OCwiRyI6MTE0LCJCIjoxOTZ9fSwiTGluZVdlaWdodCI6MS4wLCJMaW5lVHlwZSI6MCwiUGFyZW50U3R5bGUiOm51bGx9LCJNYXJnaW4iOnsiJGlkIjoiMjAyIiwiVG9wIjowLjAsIkxlZnQiOjAuMCwiUmlnaHQiOjAuMCwiQm90dG9tIjowLjB9LCJQYWRkaW5nIjp7IiRpZCI6IjIwMyIsIlRvcCI6MC4wLCJMZWZ0IjowLjAsIlJpZ2h0IjowLjAsIkJvdHRvbSI6MC4wfSwiQmFja2dyb3VuZCI6bnVsbCwiSXNWaXNpYmxlIjp0cnVlLCJXaWR0aCI6MC4wLCJIZWlnaHQiOjAuMCwiQm9yZGVyU3R5bGUiOnsiJGlkIjoiMjA0IiwiTGluZUNvbG9yIjpudWxsLCJMaW5lV2VpZ2h0IjowLjAsIkxpbmVUeXBlIjowLCJQYXJlbnRTdHlsZSI6bnVsbH0sIlBhcmVudFN0eWxlIjpudWxsfSwiU2hvd0VsYXBzZWRUaW1lR3JhZGllbnRTdHlsZSI6ZmFsc2UsIlRpbWViYW5kUmVzZXJ2ZWRMZWZ0QXJlYVN0eWxlIjp7IiRpZCI6IjIwNSIsIkFjdGl2aXR5SGVhZGVyV2lkdGgiOjAuMCwiSXNTZXQiOmZhbHNlfSwiRGVmYXVsdFN3aW1sYW5lU3R5bGUiOm51bGx9LCJTY2FsZSI6bnVsbCwiU2NhbGVWMiI6eyIkaWQiOiIyMDYiLCJTdGFydERhdGUiOiIwMDAxLTAxLTAxVDAwOjAwOjAwIiwiRW5kRGF0ZSI6IjIwMjMtMDctMjdUMjM6NTk6MDBaIiwiQXV0b0RhdGVSYW5nZSI6dHJ1ZSwiV29ya2luZ0RheXMiOjMxLCJGaXNjYWxZZWFyIjp7IiRpZCI6IjIwNyIsIlN0YXJ0TW9udGgiOjEsIlVzZVN0YXJ0aW5nWWVhckZvck51bWJlcmluZyI6dHJ1ZSwiU2hvd0Zpc2NhbFllYXJMYWJlbCI6dHJ1ZX0sIlRvZGF5TWFya2VyVGV4dCI6IlRvZGF5IiwiQXV0b1NjYWxlVHlwZSI6dHJ1ZSwiVGltZWJhbmRTY2FsZXMiOnsiJGlkIjoiMjA4IiwiVG9wU2NhbGVMYXllciI6eyIkaWQiOiIyMDkiLCJGb3JtYXQiOiJNTU0iLCJUeXBlIjoyfSwiTWlkZGxlU2NhbGVMYXllciI6eyIkaWQiOiIyMTAiLCJGb3JtYXQiOm51bGwsIlR5cGUiOjB9LCJCb3R0b21TY2FsZUxheWVyIjp7IiRpZCI6IjIxMSIsIkZvcm1hdCI6bnVsbCwiVHlwZSI6MH19fSwiTWlsZXN0b25lcyI6W3siJGlkIjoiMjEyIiwiRGF0ZSI6IjIwMjMtMDQtMTBUMDA6MDA6MDAiLCJTdHlsZSI6eyIkaWQiOiIyMTMiLCJTaGFwZSI6MSwiQ29ubmVjdG9yTWFyZ2luIjp7IiRyZWYiOiIxMTAifSwiQ29ubmVjdG9yU3R5bGUiOnsiJGlkIjoiMjE0IiwiTGluZUNvbG9yIjp7IiRpZCI6IjIxNSIsIiR0eXBlIjoiTkxSRS5Db21tb24uRG9tLlNvbGlkQ29sb3JCcnVzaCwgTkxSRS5Db21tb24iLCJDb2xvciI6eyIkaWQiOiIyMTYiLCJBIjoxMjcsIlIiOjc5LCJHIjoxMjksIkIiOjE4OX19LCJMaW5lV2VpZ2h0IjoxLjAsIkxpbmVUeXBlIjowLCJQYXJlbnRTdHlsZSI6bnVsbH0sIklzQmVsb3dUaW1lYmFuZCI6ZmFsc2UsIlBvc2l0aW9uT25UYXNrIjowLCJIaWRlRGF0ZSI6ZmFsc2UsIlNoYXBlU2l6ZSI6MSwiU3BhY2luZyI6Mi4wLCJQYWRkaW5nIjp7IiRyZWYiOiIxMTQifSwiU2hhcGVTdHlsZSI6eyIkaWQiOiIyMTciLCJNYXJnaW4iOnsiJHJlZiI6IjExNiJ9LCJQYWRkaW5nIjp7IiRyZWYiOiIxMTcifSwiQmFja2dyb3VuZCI6eyIkaWQiOiIyMTgiLCJDb2xvciI6eyIkaWQiOiIyMTkiLCJBIjoyNTUsIlIiOjY4LCJHIjoxMTQsIkIiOjE5Nn19LCJJc1Zpc2libGUiOnRydWUsIldpZHRoIjoxOC4wLCJIZWlnaHQiOjIwLjAsIkJvcmRlclN0eWxlIjp7IiRpZCI6IjIyMCIsIkxpbmVDb2xvciI6eyIkaWQiOiIyMjEiLCIkdHlwZSI6Ik5MUkUuQ29tbW9uLkRvbS5Tb2xpZENvbG9yQnJ1c2gsIE5MUkUuQ29tbW9uIiwiQ29sb3IiOnsiJGlkIjoiMjIyIiwiQSI6MjU1LCJSIjoyNTUsIkciOjAsIkIiOjB9fSwiTGluZVdlaWdodCI6MC4wLCJMaW5lVHlwZSI6MCwiUGFyZW50U3R5bGUiOm51bGx9LCJQYXJlbnRTdHlsZSI6bnVsbH0sIlRpdGxlU3R5bGUiOnsiJGlkIjoiMjIzIiwiRm9udFNldHRpbmdzIjp7IiRpZCI6IjIyNCIsIkZvbnRTaXplIjoxMSwiRm9udE5hbWUiOiJDYWxpYnJpIiwiSXNCb2xkIjp0cnVlLCJJc0l0YWxpYyI6ZmFsc2UsIklzVW5kZXJsaW5lZCI6ZmFsc2UsIlBhcmVudFN0eWxlIjpudWxsfSwiQXV0b1NpemUiOjAsIkZvcmVncm91bmQiOnsiJGlkIjoiMjI1IiwiQ29sb3IiOnsiJGlkIjoiMjI2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xMjcifSwiUGFkZGluZyI6eyIkcmVmIjoiMTI4In0sIkJhY2tncm91bmQiOnsiJGlkIjoiMjI3IiwiQ29sb3IiOnsiJGlkIjoiMjI4IiwiQSI6MCwiUiI6MjU1LCJHIjoyNTUsIkIiOjI1NX19LCJJc1Zpc2libGUiOnRydWUsIldpZHRoIjowLjAsIkhlaWdodCI6MC4wLCJCb3JkZXJTdHlsZSI6eyIkaWQiOiIyMjkiLCJMaW5lQ29sb3IiOm51bGwsIkxpbmVXZWlnaHQiOjAuMCwiTGluZVR5cGUiOjAsIlBhcmVudFN0eWxlIjpudWxsfSwiUGFyZW50U3R5bGUiOm51bGx9LCJEYXRlU3R5bGUiOnsiJGlkIjoiMjMwIiwiRm9udFNldHRpbmdzIjp7IiRpZCI6IjIzMSIsIkZvbnRTaXplIjoxMCwiRm9udE5hbWUiOiJDYWxpYnJpIiwiSXNCb2xkIjpmYWxzZSwiSXNJdGFsaWMiOmZhbHNlLCJJc1VuZGVybGluZWQiOmZhbHNlLCJQYXJlbnRTdHlsZSI6bnVsbH0sIkF1dG9TaXplIjowLCJGb3JlZ3JvdW5kIjp7IiRpZCI6IjIzMiIsIkNvbG9yIjp7IiRpZCI6IjIzMy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zNSJ9LCJQYWRkaW5nIjp7IiRyZWYiOiIxMzYifSwiQmFja2dyb3VuZCI6eyIkaWQiOiIyMzQiLCJDb2xvciI6eyIkaWQiOiIyMzUiLCJBIjowLCJSIjoyNTUsIkciOjI1NSwiQiI6MjU1fX0sIklzVmlzaWJsZSI6dHJ1ZSwiV2lkdGgiOjAuMCwiSGVpZ2h0IjowLjAsIkJvcmRlclN0eWxlIjp7IiRpZCI6IjIzNiIsIkxpbmVDb2xvciI6bnVsbCwiTGluZVdlaWdodCI6MC4wLCJMaW5lVHlwZSI6MCwiUGFyZW50U3R5bGUiOm51bGx9LCJQYXJlbnRTdHlsZSI6bnVsbH0sIkRhdGVGb3JtYXQiOnsiJGlkIjoiMjM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zOCIsIkZvcm1hdCI6MCwiSXNWaXNpYmxlIjpmYWxzZSwiTGFzdEtub3duVmlzaWJpbGl0eVN0YXRlIjpmYWxzZX0sIklzVmlzaWJsZSI6ZmFsc2UsIlBhcmVudFN0eWxlIjpudWxsfSwiSW5kZXgiOjEsIlBlcmNlbnRhZ2VDb21wbGV0ZSI6bnVsbCwiUG9zaXRpb24iOnsiUmF0aW8iOjAuNjI5NTI4MTE2Mjk2ODM4OCwiSXNDdXN0b20iOnRydWV9LCJEYXRlRm9ybWF0Ijp7IiRyZWYiOiIyMzcifSwiV2Vla051bWJlcmluZyI6eyIkaWQiOiIyMzkiLCJGb3JtYXQiOjAsIklzVmlzaWJsZSI6ZmFsc2UsIkxhc3RLbm93blZpc2liaWxpdHlTdGF0ZSI6ZmFsc2V9LCJSZWxhdGVkVGFza0lkIjoiMDAwMDAwMDAtMDAwMC0wMDAwLTAwMDAtMDAwMDAwMDAwMDAwIiwiSWQiOiI4OTkxNTBhOS1lNTc3LTQyNzctOGQ3Ny1hZjIxZGU3ZGFkYjMiLCJJbXBvcnRJZCI6bnVsbCwiVGl0bGUiOiJSMSIsIk5vdGUiOm51bGwsIkh5cGVybGluayI6eyIkaWQiOiIyNDAiLCJBZGRyZXNzIjpudWxsLCJTdWJBZGRyZXNzIjpudWxsfSwiSXNDaGFuZ2VkIjpmYWxzZSwiSXNOZXciOmZhbHNlfSx7IiRpZCI6IjI0MSIsIkRhdGUiOiIyMDIzLTA0LTExVDIzOjU5OjAwIiwiU3R5bGUiOnsiJGlkIjoiMjQyIiwiU2hhcGUiOjEsIkNvbm5lY3Rvck1hcmdpbiI6eyIkcmVmIjoiMTEwIn0sIkNvbm5lY3RvclN0eWxlIjp7IiRpZCI6IjI0MyIsIkxpbmVDb2xvciI6eyIkcmVmIjoiMTEyIn0sIkxpbmVXZWlnaHQiOjEuMCwiTGluZVR5cGUiOjAsIlBhcmVudFN0eWxlIjpudWxsfSwiSXNCZWxvd1RpbWViYW5kIjpmYWxzZSwiUG9zaXRpb25PblRhc2siOjAsIkhpZGVEYXRlIjpmYWxzZSwiU2hhcGVTaXplIjoxLCJTcGFjaW5nIjoyLjAsIlBhZGRpbmciOnsiJHJlZiI6IjExNCJ9LCJTaGFwZVN0eWxlIjp7IiRpZCI6IjI0NCIsIk1hcmdpbiI6eyIkcmVmIjoiMTE2In0sIlBhZGRpbmciOnsiJHJlZiI6IjExNyJ9LCJCYWNrZ3JvdW5kIjp7IiRpZCI6IjI0NSIsIkNvbG9yIjp7IiRpZCI6IjI0NiIsIkEiOjI1NSwiUiI6NjgsIkciOjExNCwiQiI6MTk2fX0sIklzVmlzaWJsZSI6dHJ1ZSwiV2lkdGgiOjE4LjAsIkhlaWdodCI6MjAuMCwiQm9yZGVyU3R5bGUiOnsiJGlkIjoiMjQ3IiwiTGluZUNvbG9yIjp7IiRyZWYiOiIyMjEifSwiTGluZVdlaWdodCI6MC4wLCJMaW5lVHlwZSI6MCwiUGFyZW50U3R5bGUiOm51bGx9LCJQYXJlbnRTdHlsZSI6bnVsbH0sIlRpdGxlU3R5bGUiOnsiJGlkIjoiMjQ4IiwiRm9udFNldHRpbmdzIjp7IiRpZCI6IjI0OSIsIkZvbnRTaXplIjoxMSwiRm9udE5hbWUiOiJDYWxpYnJpIiwiSXNCb2xkIjp0cnVlLCJJc0l0YWxpYyI6ZmFsc2UsIklzVW5kZXJsaW5lZCI6ZmFsc2UsIlBhcmVudFN0eWxlIjpudWxsfSwiQXV0b1NpemUiOjAsIkZvcmVncm91bmQiOnsiJGlkIjoiMjUwIiwiQ29sb3IiOnsiJGlkIjoiMjUx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xMjcifSwiUGFkZGluZyI6eyIkcmVmIjoiMTI4In0sIkJhY2tncm91bmQiOnsiJGlkIjoiMjUyIiwiQ29sb3IiOnsiJGlkIjoiMjUzIiwiQSI6MCwiUiI6MjU1LCJHIjoyNTUsIkIiOjI1NX19LCJJc1Zpc2libGUiOnRydWUsIldpZHRoIjowLjAsIkhlaWdodCI6MC4wLCJCb3JkZXJTdHlsZSI6eyIkaWQiOiIyNTQiLCJMaW5lQ29sb3IiOm51bGwsIkxpbmVXZWlnaHQiOjAuMCwiTGluZVR5cGUiOjAsIlBhcmVudFN0eWxlIjpudWxsfSwiUGFyZW50U3R5bGUiOm51bGx9LCJEYXRlU3R5bGUiOnsiJGlkIjoiMjU1IiwiRm9udFNldHRpbmdzIjp7IiRpZCI6IjI1NiIsIkZvbnRTaXplIjoxMCwiRm9udE5hbWUiOiJDYWxpYnJpIiwiSXNCb2xkIjpmYWxzZSwiSXNJdGFsaWMiOmZhbHNlLCJJc1VuZGVybGluZWQiOmZhbHNlLCJQYXJlbnRTdHlsZSI6bnVsbH0sIkF1dG9TaXplIjowLCJGb3JlZ3JvdW5kIjp7IiRpZCI6IjI1NyIsIkNvbG9yIjp7IiRpZCI6IjI1OC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zNSJ9LCJQYWRkaW5nIjp7IiRyZWYiOiIxMzYifSwiQmFja2dyb3VuZCI6eyIkaWQiOiIyNTkiLCJDb2xvciI6eyIkaWQiOiIyNjAiLCJBIjowLCJSIjoyNTUsIkciOjI1NSwiQiI6MjU1fX0sIklzVmlzaWJsZSI6dHJ1ZSwiV2lkdGgiOjAuMCwiSGVpZ2h0IjowLjAsIkJvcmRlclN0eWxlIjp7IiRpZCI6IjI2MSIsIkxpbmVDb2xvciI6bnVsbCwiTGluZVdlaWdodCI6MC4wLCJMaW5lVHlwZSI6MCwiUGFyZW50U3R5bGUiOm51bGx9LCJQYXJlbnRTdHlsZSI6bnVsbH0sIkRhdGVGb3JtYXQiOnsiJHJlZiI6IjIzNyJ9LCJXZWVrTnVtYmVyaW5nIjp7IiRpZCI6IjI2MiIsIkZvcm1hdCI6MCwiSXNWaXNpYmxlIjpmYWxzZSwiTGFzdEtub3duVmlzaWJpbGl0eVN0YXRlIjpmYWxzZX0sIklzVmlzaWJsZSI6ZmFsc2UsIlBhcmVudFN0eWxlIjpudWxsfSwiSW5kZXgiOjMsIlBlcmNlbnRhZ2VDb21wbGV0ZSI6bnVsbCwiUG9zaXRpb24iOnsiUmF0aW8iOjAuNTU3NTQwMzg0OTI4Mzg1NDIsIklzQ3VzdG9tIjpmYWxzZX0sIkRhdGVGb3JtYXQiOnsiJHJlZiI6IjIzNyJ9LCJXZWVrTnVtYmVyaW5nIjp7IiRpZCI6IjI2MyIsIkZvcm1hdCI6MCwiSXNWaXNpYmxlIjpmYWxzZSwiTGFzdEtub3duVmlzaWJpbGl0eVN0YXRlIjpmYWxzZX0sIlJlbGF0ZWRUYXNrSWQiOiIwMDAwMDAwMC0wMDAwLTAwMDAtMDAwMC0wMDAwMDAwMDAwMDAiLCJJZCI6IjU3MjJlYTJjLWYzNzMtNDYzMS05NjZmLWFmOWMzODhhYzg5YiIsIkltcG9ydElkIjpudWxsLCJUaXRsZSI6IlIyIiwiTm90ZSI6bnVsbCwiSHlwZXJsaW5rIjp7IiRpZCI6IjI2NCIsIkFkZHJlc3MiOm51bGwsIlN1YkFkZHJlc3MiOm51bGx9LCJJc0NoYW5nZWQiOmZhbHNlLCJJc05ldyI6ZmFsc2V9LHsiJGlkIjoiMjY1IiwiRGF0ZSI6IjIwMjMtMDQtMTdUMjM6NTk6MDAiLCJTdHlsZSI6eyIkaWQiOiIyNjYiLCJTaGFwZSI6MSwiQ29ubmVjdG9yTWFyZ2luIjp7IiRyZWYiOiIxMTAifSwiQ29ubmVjdG9yU3R5bGUiOnsiJGlkIjoiMjY3IiwiTGluZUNvbG9yIjp7IiRpZCI6IjI2OCIsIiR0eXBlIjoiTkxSRS5Db21tb24uRG9tLlNvbGlkQ29sb3JCcnVzaCwgTkxSRS5Db21tb24iLCJDb2xvciI6eyIkaWQiOiIyNjkiLCJBIjoxMjcsIlIiOjc5LCJHIjoxMjksIkIiOjE4OX19LCJMaW5lV2VpZ2h0IjoxLjAsIkxpbmVUeXBlIjowLCJQYXJlbnRTdHlsZSI6bnVsbH0sIklzQmVsb3dUaW1lYmFuZCI6ZmFsc2UsIlBvc2l0aW9uT25UYXNrIjowLCJIaWRlRGF0ZSI6ZmFsc2UsIlNoYXBlU2l6ZSI6MSwiU3BhY2luZyI6Mi4wLCJQYWRkaW5nIjp7IiRyZWYiOiIxMTQifSwiU2hhcGVTdHlsZSI6eyIkaWQiOiIyNzAiLCJNYXJnaW4iOnsiJHJlZiI6IjExNiJ9LCJQYWRkaW5nIjp7IiRyZWYiOiIxMTcifSwiQmFja2dyb3VuZCI6eyIkaWQiOiIyNzEiLCJDb2xvciI6eyIkaWQiOiIyNzIiLCJBIjoyNTUsIlIiOjY4LCJHIjoxMTQsIkIiOjE5Nn19LCJJc1Zpc2libGUiOnRydWUsIldpZHRoIjoxOC4wLCJIZWlnaHQiOjIwLjAsIkJvcmRlclN0eWxlIjp7IiRpZCI6IjI3MyIsIkxpbmVDb2xvciI6eyIkcmVmIjoiMjIxIn0sIkxpbmVXZWlnaHQiOjAuMCwiTGluZVR5cGUiOjAsIlBhcmVudFN0eWxlIjpudWxsfSwiUGFyZW50U3R5bGUiOm51bGx9LCJUaXRsZVN0eWxlIjp7IiRpZCI6IjI3NCIsIkZvbnRTZXR0aW5ncyI6eyIkaWQiOiIyNzUiLCJGb250U2l6ZSI6MTEsIkZvbnROYW1lIjoiQ2FsaWJyaSIsIklzQm9sZCI6dHJ1ZSwiSXNJdGFsaWMiOmZhbHNlLCJJc1VuZGVybGluZWQiOmZhbHNlLCJQYXJlbnRTdHlsZSI6bnVsbH0sIkF1dG9TaXplIjowLCJGb3JlZ3JvdW5kIjp7IiRpZCI6IjI3NiIsIkNvbG9yIjp7IiRpZCI6IjI3NyIsIkEiOjI1NSwiUiI6MCwiRyI6MCwiQiI6MH19LCJNYXhXaWR0aCI6MjAwLjAsIk1heEhlaWdodCI6IkluZmluaXR5IiwiU21hcnRGb3JlZ3JvdW5kSXNBY3RpdmUiOmZhbHNlLCJIb3Jpem9udGFsQWxpZ25tZW50IjoxLCJWZXJ0aWNhbEFsaWdubWVudCI6MCwiU21hcnRGb3JlZ3JvdW5kIjpudWxsLCJCYWNrZ3JvdW5kRmlsbFR5cGUiOjAsIk1hcmdpbiI6eyIkcmVmIjoiMTI3In0sIlBhZGRpbmciOnsiJHJlZiI6IjEyOCJ9LCJCYWNrZ3JvdW5kIjp7IiRpZCI6IjI3OCIsIkNvbG9yIjp7IiRpZCI6IjI3OSIsIkEiOjAsIlIiOjI1NSwiRyI6MjU1LCJCIjoyNTV9fSwiSXNWaXNpYmxlIjp0cnVlLCJXaWR0aCI6MC4wLCJIZWlnaHQiOjAuMCwiQm9yZGVyU3R5bGUiOnsiJGlkIjoiMjgwIiwiTGluZUNvbG9yIjpudWxsLCJMaW5lV2VpZ2h0IjowLjAsIkxpbmVUeXBlIjowLCJQYXJlbnRTdHlsZSI6bnVsbH0sIlBhcmVudFN0eWxlIjpudWxsfSwiRGF0ZVN0eWxlIjp7IiRpZCI6IjI4MSIsIkZvbnRTZXR0aW5ncyI6eyIkaWQiOiIyODIiLCJGb250U2l6ZSI6MTAsIkZvbnROYW1lIjoiQ2FsaWJyaSIsIklzQm9sZCI6ZmFsc2UsIklzSXRhbGljIjpmYWxzZSwiSXNVbmRlcmxpbmVkIjpmYWxzZSwiUGFyZW50U3R5bGUiOm51bGx9LCJBdXRvU2l6ZSI6MCwiRm9yZWdyb3VuZCI6eyIkaWQiOiIyODMiLCJDb2xvciI6eyIkaWQiOiIyODQ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yZWYiOiIxMzUifSwiUGFkZGluZyI6eyIkcmVmIjoiMTM2In0sIkJhY2tncm91bmQiOnsiJGlkIjoiMjg1IiwiQ29sb3IiOnsiJGlkIjoiMjg2IiwiQSI6MCwiUiI6MjU1LCJHIjoyNTUsIkIiOjI1NX19LCJJc1Zpc2libGUiOnRydWUsIldpZHRoIjowLjAsIkhlaWdodCI6MC4wLCJCb3JkZXJTdHlsZSI6eyIkaWQiOiIyODciLCJMaW5lQ29sb3IiOm51bGwsIkxpbmVXZWlnaHQiOjAuMCwiTGluZVR5cGUiOjAsIlBhcmVudFN0eWxlIjpudWxsfSwiUGFyZW50U3R5bGUiOm51bGx9LCJEYXRlRm9ybWF0Ijp7IiRyZWYiOiIyMzcifSwiV2Vla051bWJlcmluZyI6eyIkaWQiOiIyODgiLCJGb3JtYXQiOjAsIklzVmlzaWJsZSI6ZmFsc2UsIkxhc3RLbm93blZpc2liaWxpdHlTdGF0ZSI6ZmFsc2V9LCJJc1Zpc2libGUiOmZhbHNlLCJQYXJlbnRTdHlsZSI6bnVsbH0sIkluZGV4Ijo0LCJQZXJjZW50YWdlQ29tcGxldGUiOm51bGwsIlBvc2l0aW9uIjp7IlJhdGlvIjowLjUxOTA3NzU1NTMzODU0MTcyLCJJc0N1c3RvbSI6dHJ1ZX0sIkRhdGVGb3JtYXQiOnsiJHJlZiI6IjIzNyJ9LCJXZWVrTnVtYmVyaW5nIjp7IiRpZCI6IjI4OSIsIkZvcm1hdCI6MCwiSXNWaXNpYmxlIjpmYWxzZSwiTGFzdEtub3duVmlzaWJpbGl0eVN0YXRlIjpmYWxzZX0sIlJlbGF0ZWRUYXNrSWQiOiIwMDAwMDAwMC0wMDAwLTAwMDAtMDAwMC0wMDAwMDAwMDAwMDAiLCJJZCI6ImZlNjRjN2RiLWIxOTgtNGM3Mi1hNDkwLWQ5ZGMwMDEzMGQzNCIsIkltcG9ydElkIjpudWxsLCJUaXRsZSI6IlIzIiwiTm90ZSI6bnVsbCwiSHlwZXJsaW5rIjp7IiRpZCI6IjI5MCIsIkFkZHJlc3MiOm51bGwsIlN1YkFkZHJlc3MiOm51bGx9LCJJc0NoYW5nZWQiOmZhbHNlLCJJc05ldyI6ZmFsc2V9XSwiVGFza3MiOlt7IiRpZCI6IjI5MSIsIkdyb3VwTmFtZSI6bnVsbCwiU3RhcnREYXRlIjoiMjAyMy0wNC0wM1QwMDowMDowMFoiLCJFbmREYXRlIjoiMjAyMy0wNC0wOVQyMzo1OTowMFoiLCJQZXJjZW50YWdlQ29tcGxldGUiOm51bGwsIlN0eWxlIjp7IiRpZCI6IjI5MiIsIlNoYXBlIjoxLCJTaGFwZVRoaWNrbmVzcyI6MCwiRHVyYXRpb25Gb3JtYXQiOjAsIkluY2x1ZGVOb25Xb3JraW5nRGF5c0luRHVyYXRpb24iOmZhbHNlLCJQZXJjZW50YWdlQ29tcGxldGVTdHlsZSI6eyIkaWQiOiIyOTMiLCJGb250U2V0dGluZ3MiOnsiJGlkIjoiMjk0IiwiRm9udFNpemUiOjEwLCJGb250TmFtZSI6IkNhbGlicmkiLCJJc0JvbGQiOmZhbHNlLCJJc0l0YWxpYyI6ZmFsc2UsIklzVW5kZXJsaW5lZCI6ZmFsc2UsIlBhcmVudFN0eWxlIjpudWxsfSwiQXV0b1NpemUiOjAsIkZvcmVncm91bmQiOnsiJHJlZiI6IjE0NCJ9LCJNYXhXaWR0aCI6MjAwLjAsIk1heEhlaWdodCI6IkluZmluaXR5IiwiU21hcnRGb3JlZ3JvdW5kSXNBY3RpdmUiOmZhbHNlLCJIb3Jpem9udGFsQWxpZ25tZW50IjowLCJWZXJ0aWNhbEFsaWdubWVudCI6MCwiU21hcnRGb3JlZ3JvdW5kIjpudWxsLCJCYWNrZ3JvdW5kRmlsbFR5cGUiOjAsIk1hcmdpbiI6eyIkaWQiOiIyOTUiLCJUb3AiOjAuMCwiTGVmdCI6MC4wLCJSaWdodCI6MC4wLCJCb3R0b20iOjAuMH0sIlBhZGRpbmciOnsiJGlkIjoiMjk2IiwiVG9wIjowLjAsIkxlZnQiOjAuMCwiUmlnaHQiOjAuMCwiQm90dG9tIjowLjB9LCJCYWNrZ3JvdW5kIjp7IiRpZCI6IjI5NyIsIkNvbG9yIjp7IiRpZCI6IjI5OCIsIkEiOjg5LCJSIjowLCJHIjowLCJCIjowfX0sIklzVmlzaWJsZSI6dHJ1ZSwiV2lkdGgiOjAuMCwiSGVpZ2h0IjowLjAsIkJvcmRlclN0eWxlIjp7IiRpZCI6IjI5OSIsIkxpbmVDb2xvciI6bnVsbCwiTGluZVdlaWdodCI6MC4wLCJMaW5lVHlwZSI6MCwiUGFyZW50U3R5bGUiOm51bGx9LCJQYXJlbnRTdHlsZSI6bnVsbH0sIkR1cmF0aW9uU3R5bGUiOnsiJGlkIjoiMzAwIiwiRm9udFNldHRpbmdzIjp7IiRpZCI6IjMwMSIsIkZvbnRTaXplIjoxMCwiRm9udE5hbWUiOiJDYWxpYnJpIiwiSXNCb2xkIjpmYWxzZSwiSXNJdGFsaWMiOmZhbHNlLCJJc1VuZGVybGluZWQiOmZhbHNlLCJQYXJlbnRTdHlsZSI6bnVsbH0sIkF1dG9TaXplIjowLCJGb3JlZ3JvdW5kIjp7IiRpZCI6IjMwMiIsIkNvbG9yIjp7IiRpZCI6IjMw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MwNCIsIlRvcCI6MC4wLCJMZWZ0IjowLjAsIlJpZ2h0IjowLjAsIkJvdHRvbSI6MC4wfSwiUGFkZGluZyI6eyIkaWQiOiIzMDUiLCJUb3AiOjAuMCwiTGVmdCI6MC4wLCJSaWdodCI6MC4wLCJCb3R0b20iOjAuMH0sIkJhY2tncm91bmQiOnsiJGlkIjoiMzA2IiwiQ29sb3IiOnsiJGlkIjoiMzA3IiwiQSI6MCwiUiI6MCwiRyI6MCwiQiI6MH19LCJJc1Zpc2libGUiOnRydWUsIldpZHRoIjowLjAsIkhlaWdodCI6MC4wLCJCb3JkZXJTdHlsZSI6eyIkaWQiOiIzMDgiLCJMaW5lQ29sb3IiOm51bGwsIkxpbmVXZWlnaHQiOjAuMCwiTGluZVR5cGUiOjAsIlBhcmVudFN0eWxlIjpudWxsfSwiUGFyZW50U3R5bGUiOm51bGx9LCJIb3Jpem9udGFsQ29ubmVjdG9yU3R5bGUiOnsiJGlkIjoiMzA5IiwiTGluZUNvbG9yIjp7IiRpZCI6IjMxMCIsIiR0eXBlIjoiTkxSRS5Db21tb24uRG9tLlNvbGlkQ29sb3JCcnVzaCwgTkxSRS5Db21tb24iLCJDb2xvciI6eyIkaWQiOiIzMTEiLCJBIjoyNTUsIlIiOjIwNCwiRyI6MjA0LCJCIjoyMDR9fSwiTGluZVdlaWdodCI6MS4wLCJMaW5lVHlwZSI6MCwiUGFyZW50U3R5bGUiOm51bGx9LCJWZXJ0aWNhbENvbm5lY3RvclN0eWxlIjp7IiRpZCI6IjMxMiIsIkxpbmVDb2xvciI6eyIkaWQiOiIzMTMiLCIkdHlwZSI6Ik5MUkUuQ29tbW9uLkRvbS5Tb2xpZENvbG9yQnJ1c2gsIE5MUkUuQ29tbW9uIiwiQ29sb3IiOnsiJGlkIjoiMzE0IiwiQSI6MjU1LCJSIjoyMDQsIkciOjIwNCwiQiI6MjA0fX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zE1IiwiTWFyZ2luIjp7IiRpZCI6IjMxNiIsIlRvcCI6MC4wLCJMZWZ0Ijo0LjAsIlJpZ2h0Ijo0LjAsIkJvdHRvbSI6MC4wfSwiUGFkZGluZyI6eyIkaWQiOiIzMTciLCJUb3AiOjAuMCwiTGVmdCI6MC4wLCJSaWdodCI6MC4wLCJCb3R0b20iOjAuMH0sIkJhY2tncm91bmQiOnsiJGlkIjoiMzE4IiwiQ29sb3IiOnsiJGlkIjoiMzE5IiwiQSI6MjU1LCJSIjo2OCwiRyI6MTE0LCJCIjoxOTZ9fSwiSXNWaXNpYmxlIjp0cnVlLCJXaWR0aCI6NjQuMCwiSGVpZ2h0IjoxMC4wLCJCb3JkZXJTdHlsZSI6eyIkaWQiOiIzMjAiLCJMaW5lQ29sb3IiOnsiJGlkIjoiMzIxIiwiJHR5cGUiOiJOTFJFLkNvbW1vbi5Eb20uU29saWRDb2xvckJydXNoLCBOTFJFLkNvbW1vbiIsIkNvbG9yIjp7IiRpZCI6IjMyMiIsIkEiOjI1NSwiUiI6MjU1LCJHIjowLCJCIjowfX0sIkxpbmVXZWlnaHQiOjAuMCwiTGluZVR5cGUiOjAsIlBhcmVudFN0eWxlIjpudWxsfSwiUGFyZW50U3R5bGUiOm51bGx9LCJUaXRsZVN0eWxlIjp7IiRpZCI6IjMyMyIsIkZvbnRTZXR0aW5ncyI6eyIkaWQiOiIzMjQiLCJGb250U2l6ZSI6MTEsIkZvbnROYW1lIjoiQ2FsaWJyaSIsIklzQm9sZCI6dHJ1ZSwiSXNJdGFsaWMiOmZhbHNlLCJJc1VuZGVybGluZWQiOmZhbHNlLCJQYXJlbnRTdHlsZSI6bnVsbH0sIkF1dG9TaXplIjowLCJGb3JlZ3JvdW5kIjp7IiRpZCI6IjMyNSIsIkNvbG9yIjp7IiRpZCI6IjMyNiIsIkEiOjI1NSwiUiI6MCwiRyI6MCwiQiI6MH19LCJNYXhXaWR0aCI6NzIwLjAsIk1heEhlaWdodCI6IkluZmluaXR5IiwiU21hcnRGb3JlZ3JvdW5kSXNBY3RpdmUiOmZhbHNlLCJIb3Jpem9udGFsQWxpZ25tZW50IjowLCJWZXJ0aWNhbEFsaWdubWVudCI6MCwiU21hcnRGb3JlZ3JvdW5kIjpudWxsLCJCYWNrZ3JvdW5kRmlsbFR5cGUiOjAsIk1hcmdpbiI6eyIkaWQiOiIzMjciLCJUb3AiOjAuMCwiTGVmdCI6MC4wLCJSaWdodCI6MC4wLCJCb3R0b20iOjAuMH0sIlBhZGRpbmciOnsiJGlkIjoiMzI4IiwiVG9wIjowLjAsIkxlZnQiOjAuMCwiUmlnaHQiOjAuMCwiQm90dG9tIjowLjB9LCJCYWNrZ3JvdW5kIjp7IiRpZCI6IjMyOSIsIkNvbG9yIjp7IiRpZCI6IjMzMCIsIkEiOjAsIlIiOjI1NSwiRyI6MjU1LCJCIjoyNTV9fSwiSXNWaXNpYmxlIjp0cnVlLCJXaWR0aCI6MC4wLCJIZWlnaHQiOjAuMCwiQm9yZGVyU3R5bGUiOnsiJGlkIjoiMzMxIiwiTGluZUNvbG9yIjpudWxsLCJMaW5lV2VpZ2h0IjowLjAsIkxpbmVUeXBlIjowLCJQYXJlbnRTdHlsZSI6bnVsbH0sIlBhcmVudFN0eWxlIjpudWxsfSwiRGF0ZVN0eWxlIjp7IiRpZCI6IjMzMiIsIkZvbnRTZXR0aW5ncyI6eyIkaWQiOiIzMzMiLCJGb250U2l6ZSI6MTAsIkZvbnROYW1lIjoiQ2FsaWJyaSIsIklzQm9sZCI6ZmFsc2UsIklzSXRhbGljIjpmYWxzZSwiSXNVbmRlcmxpbmVkIjpmYWxzZSwiUGFyZW50U3R5bGUiOm51bGx9LCJBdXRvU2l6ZSI6MCwiRm9yZWdyb3VuZCI6eyIkaWQiOiIzMzQiLCJDb2xvciI6eyIkaWQiOiIzMzU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MzNiIsIlRvcCI6MC4wLCJMZWZ0IjowLjAsIlJpZ2h0IjowLjAsIkJvdHRvbSI6MC4wfSwiUGFkZGluZyI6eyIkaWQiOiIzMzciLCJUb3AiOjAuMCwiTGVmdCI6MC4wLCJSaWdodCI6MC4wLCJCb3R0b20iOjAuMH0sIkJhY2tncm91bmQiOnsiJGlkIjoiMzM4IiwiQ29sb3IiOnsiJGlkIjoiMzM5IiwiQSI6MCwiUiI6MjU1LCJHIjoyNTUsIkIiOjI1NX19LCJJc1Zpc2libGUiOnRydWUsIldpZHRoIjowLjAsIkhlaWdodCI6MC4wLCJCb3JkZXJTdHlsZSI6eyIkaWQiOiIzNDAiLCJMaW5lQ29sb3IiOm51bGwsIkxpbmVXZWlnaHQiOjAuMCwiTGluZVR5cGUiOjAsIlBhcmVudFN0eWxlIjpudWxsfSwiUGFyZW50U3R5bGUiOm51bGx9LCJEYXRlRm9ybWF0Ijp7IiRpZCI6IjM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IiLCJGb3JtYXQiOjAsIklzVmlzaWJsZSI6ZmFsc2UsIkxhc3RLbm93blZpc2liaWxpdHlTdGF0ZSI6ZmFsc2V9LCJJc1Zpc2libGUiOmZhbHNlLCJQYXJlbnRTdHlsZSI6bnVsbH0sIkluZGV4IjowLCJTbWFydER1cmF0aW9uQWN0aXZhdGVkIjpmYWxzZSwiRGF0ZUZvcm1hdCI6eyIkcmVmIjoiMzQxIn0sIldlZWtOdW1iZXJpbmciOnsiJGlkIjoiMzQzIiwiRm9ybWF0IjowLCJJc1Zpc2libGUiOmZhbHNlLCJMYXN0S25vd25WaXNpYmlsaXR5U3RhdGUiOmZhbHNlfSwiSWQiOiI4Y2E0YTJhNy1iOWRhLTQ4NDctYTFmNS1hNjQyZjFlNzg3YmUiLCJJbXBvcnRJZCI6bnVsbCwiVGl0bGUiOiJkw6lmaW5pdGlvbiBkdSBwcm9qZXQiLCJOb3RlIjpudWxsLCJIeXBlcmxpbmsiOnsiJGlkIjoiMzQ0IiwiQWRkcmVzcyI6bnVsbCwiU3ViQWRkcmVzcyI6bnVsbH0sIklzQ2hhbmdlZCI6ZmFsc2UsIklzTmV3IjpmYWxzZX0seyIkaWQiOiIzNDUiLCJHcm91cE5hbWUiOm51bGwsIlN0YXJ0RGF0ZSI6IjIwMjMtMDQtMDlUMDA6MDA6MDBaIiwiRW5kRGF0ZSI6IjIwMjMtMDQtMjVUMjM6NTk6MDBaIiwiUGVyY2VudGFnZUNvbXBsZXRlIjpudWxsLCJTdHlsZSI6eyIkaWQiOiIzNDYiLCJTaGFwZSI6MSwiU2hhcGVUaGlja25lc3MiOjMsIkR1cmF0aW9uRm9ybWF0IjowLCJJbmNsdWRlTm9uV29ya2luZ0RheXNJbkR1cmF0aW9uIjpmYWxzZSwiUGVyY2VudGFnZUNvbXBsZXRlU3R5bGUiOnsiJGlkIjoiMzQ3IiwiRm9udFNldHRpbmdzIjp7IiRpZCI6IjM0OC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M0OSIsIkxpbmVDb2xvciI6bnVsbCwiTGluZVdlaWdodCI6MC4wLCJMaW5lVHlwZSI6MCwiUGFyZW50U3R5bGUiOm51bGx9LCJQYXJlbnRTdHlsZSI6bnVsbH0sIkR1cmF0aW9uU3R5bGUiOnsiJGlkIjoiMzUwIiwiRm9udFNldHRpbmdzIjp7IiRpZCI6IjM1MS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M1MiIsIkxpbmVDb2xvciI6bnVsbCwiTGluZVdlaWdodCI6MC4wLCJMaW5lVHlwZSI6MCwiUGFyZW50U3R5bGUiOm51bGx9LCJQYXJlbnRTdHlsZSI6bnVsbH0sIkhvcml6b250YWxDb25uZWN0b3JTdHlsZSI6eyIkaWQiOiIzNTMiLCJMaW5lQ29sb3IiOnsiJHJlZiI6IjE1OSJ9LCJMaW5lV2VpZ2h0IjoxLjAsIkxpbmVUeXBlIjowLCJQYXJlbnRTdHlsZSI6bnVsbH0sIlZlcnRpY2FsQ29ubmVjdG9yU3R5bGUiOnsiJGlkIjoiMzU0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NTUiLCJNYXJnaW4iOnsiJHJlZiI6IjE2NSJ9LCJQYWRkaW5nIjp7IiRyZWYiOiIxNjYifSwiQmFja2dyb3VuZCI6eyIkaWQiOiIzNTYiLCJDb2xvciI6eyIkaWQiOiIzNTciLCJBIjoyNTUsIlIiOjY4LCJHIjoxMTQsIkIiOjE5Nn19LCJJc1Zpc2libGUiOnRydWUsIldpZHRoIjoxMzUuMzM4NzQ1MTE3MTg3NSwiSGVpZ2h0Ijo4LjE5NTkwNTY4NTQyNDgwNDcsIkJvcmRlclN0eWxlIjp7IiRpZCI6IjM1OCIsIkxpbmVDb2xvciI6eyIkaWQiOiIzNTkiLCIkdHlwZSI6Ik5MUkUuQ29tbW9uLkRvbS5Tb2xpZENvbG9yQnJ1c2gsIE5MUkUuQ29tbW9uIiwiQ29sb3IiOnsiJGlkIjoiMzYwIiwiQSI6MjU1LCJSIjoyNTUsIkciOjAsIkIiOjB9fSwiTGluZVdlaWdodCI6MC4wLCJMaW5lVHlwZSI6MCwiUGFyZW50U3R5bGUiOm51bGx9LCJQYXJlbnRTdHlsZSI6bnVsbH0sIlRpdGxlU3R5bGUiOnsiJGlkIjoiMzYxIiwiRm9udFNldHRpbmdzIjp7IiRpZCI6IjM2MiIsIkZvbnRTaXplIjoxMSwiRm9udE5hbWUiOiJDYWxpYnJpIiwiSXNCb2xkIjp0cnVlLCJJc0l0YWxpYyI6ZmFsc2UsIklzVW5kZXJsaW5lZCI6ZmFsc2UsIlBhcmVudFN0eWxlIjpudWxsfSwiQXV0b1NpemUiOjAsIkZvcmVncm91bmQiOnsiJGlkIjoiMzYzIiwiQ29sb3IiOnsiJGlkIjoiMzY0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MzY1IiwiQ29sb3IiOnsiJGlkIjoiMzY2IiwiQSI6MCwiUiI6MjU1LCJHIjoyNTUsIkIiOjI1NX19LCJJc1Zpc2libGUiOnRydWUsIldpZHRoIjowLjAsIkhlaWdodCI6MC4wLCJCb3JkZXJTdHlsZSI6eyIkaWQiOiIzNjciLCJMaW5lQ29sb3IiOm51bGwsIkxpbmVXZWlnaHQiOjAuMCwiTGluZVR5cGUiOjAsIlBhcmVudFN0eWxlIjpudWxsfSwiUGFyZW50U3R5bGUiOm51bGx9LCJEYXRlU3R5bGUiOnsiJGlkIjoiMzY4IiwiRm9udFNldHRpbmdzIjp7IiRpZCI6IjM2OSIsIkZvbnRTaXplIjoxMCwiRm9udE5hbWUiOiJDYWxpYnJpIiwiSXNCb2xkIjpmYWxzZSwiSXNJdGFsaWMiOmZhbHNlLCJJc1VuZGVybGluZWQiOmZhbHNlLCJQYXJlbnRTdHlsZSI6bnVsbH0sIkF1dG9TaXplIjowLCJGb3JlZ3JvdW5kIjp7IiRpZCI6IjM3MCIsIkNvbG9yIjp7IiRpZCI6IjM3M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zNzIiLCJDb2xvciI6eyIkaWQiOiIzNzMiLCJBIjowLCJSIjoyNTUsIkciOjI1NSwiQiI6MjU1fX0sIklzVmlzaWJsZSI6dHJ1ZSwiV2lkdGgiOjAuMCwiSGVpZ2h0IjowLjAsIkJvcmRlclN0eWxlIjp7IiRpZCI6IjM3NCIsIkxpbmVDb2xvciI6bnVsbCwiTGluZVdlaWdodCI6MC4wLCJMaW5lVHlwZSI6MCwiUGFyZW50U3R5bGUiOm51bGx9LCJQYXJlbnRTdHlsZSI6bnVsbH0sIkRhdGVGb3JtYXQiOnsiJGlkIjoiMzc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M3NiIsIkZvcm1hdCI6MCwiSXNWaXNpYmxlIjpmYWxzZSwiTGFzdEtub3duVmlzaWJpbGl0eVN0YXRlIjpmYWxzZX0sIklzVmlzaWJsZSI6ZmFsc2UsIlBhcmVudFN0eWxlIjpudWxsfSwiSW5kZXgiOjIsIlNtYXJ0RHVyYXRpb25BY3RpdmF0ZWQiOmZhbHNlLCJEYXRlRm9ybWF0Ijp7IiRyZWYiOiIzNzUifSwiV2Vla051bWJlcmluZyI6eyIkaWQiOiIzNzciLCJGb3JtYXQiOjAsIklzVmlzaWJsZSI6ZmFsc2UsIkxhc3RLbm93blZpc2liaWxpdHlTdGF0ZSI6ZmFsc2V9LCJJZCI6IjU1YjY5NTI2LTQzOWUtNDBkNS05MmQzLTNkNWM3NmFiOTA4MiIsIkltcG9ydElkIjpudWxsLCJUaXRsZSI6IkNvbmNlcHRpb24iLCJOb3RlIjpudWxsLCJIeXBlcmxpbmsiOnsiJGlkIjoiMzc4IiwiQWRkcmVzcyI6bnVsbCwiU3ViQWRkcmVzcyI6bnVsbH0sIklzQ2hhbmdlZCI6ZmFsc2UsIklzTmV3IjpmYWxzZX0seyIkaWQiOiIzNzkiLCJHcm91cE5hbWUiOm51bGwsIlN0YXJ0RGF0ZSI6IjIwMjMtMDQtMjVUMDA6MDA6MDBaIiwiRW5kRGF0ZSI6IjIwMjMtMDUtMzBUMjM6NTk6MDBaIiwiUGVyY2VudGFnZUNvbXBsZXRlIjpudWxsLCJTdHlsZSI6eyIkaWQiOiIzODAiLCJTaGFwZSI6MSwiU2hhcGVUaGlja25lc3MiOjMsIkR1cmF0aW9uRm9ybWF0IjowLCJJbmNsdWRlTm9uV29ya2luZ0RheXNJbkR1cmF0aW9uIjpmYWxzZSwiUGVyY2VudGFnZUNvbXBsZXRlU3R5bGUiOnsiJGlkIjoiMzgxIiwiRm9udFNldHRpbmdzIjp7IiRpZCI6IjM4Mi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M4MyIsIkxpbmVDb2xvciI6bnVsbCwiTGluZVdlaWdodCI6MC4wLCJMaW5lVHlwZSI6MCwiUGFyZW50U3R5bGUiOm51bGx9LCJQYXJlbnRTdHlsZSI6bnVsbH0sIkR1cmF0aW9uU3R5bGUiOnsiJGlkIjoiMzg0IiwiRm9udFNldHRpbmdzIjp7IiRpZCI6IjM4NS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M4NiIsIkxpbmVDb2xvciI6bnVsbCwiTGluZVdlaWdodCI6MC4wLCJMaW5lVHlwZSI6MCwiUGFyZW50U3R5bGUiOm51bGx9LCJQYXJlbnRTdHlsZSI6bnVsbH0sIkhvcml6b250YWxDb25uZWN0b3JTdHlsZSI6eyIkaWQiOiIzODciLCJMaW5lQ29sb3IiOnsiJHJlZiI6IjE1OSJ9LCJMaW5lV2VpZ2h0IjoxLjAsIkxpbmVUeXBlIjowLCJQYXJlbnRTdHlsZSI6bnVsbH0sIlZlcnRpY2FsQ29ubmVjdG9yU3R5bGUiOnsiJGlkIjoiMzg4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ODkiLCJNYXJnaW4iOnsiJHJlZiI6IjE2NSJ9LCJQYWRkaW5nIjp7IiRyZWYiOiIxNjYifSwiQmFja2dyb3VuZCI6eyIkaWQiOiIzOTAiLCJDb2xvciI6eyIkaWQiOiIzOTEiLCJBIjoyNTUsIlIiOjY4LCJHIjoxMTQsIkIiOjE5Nn19LCJJc1Zpc2libGUiOnRydWUsIldpZHRoIjozMTkuMjgzNjMwMzcxMDkzNzUsIkhlaWdodCI6OC4xOTU4MjY1MzA0NTY1NDMsIkJvcmRlclN0eWxlIjp7IiRpZCI6IjM5MiIsIkxpbmVDb2xvciI6eyIkcmVmIjoiMzU5In0sIkxpbmVXZWlnaHQiOjAuMCwiTGluZVR5cGUiOjAsIlBhcmVudFN0eWxlIjpudWxsfSwiUGFyZW50U3R5bGUiOm51bGx9LCJUaXRsZVN0eWxlIjp7IiRpZCI6IjM5MyIsIkZvbnRTZXR0aW5ncyI6eyIkaWQiOiIzOTQiLCJGb250U2l6ZSI6MTEsIkZvbnROYW1lIjoiQ2FsaWJyaSIsIklzQm9sZCI6dHJ1ZSwiSXNJdGFsaWMiOmZhbHNlLCJJc1VuZGVybGluZWQiOmZhbHNlLCJQYXJlbnRTdHlsZSI6bnVsbH0sIkF1dG9TaXplIjowLCJGb3JlZ3JvdW5kIjp7IiRpZCI6IjM5NSIsIkNvbG9yIjp7IiRpZCI6IjM5Ni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c2In0sIlBhZGRpbmciOnsiJHJlZiI6IjE3NyJ9LCJCYWNrZ3JvdW5kIjp7IiRpZCI6IjM5NyIsIkNvbG9yIjp7IiRpZCI6IjM5OCIsIkEiOjAsIlIiOjI1NSwiRyI6MjU1LCJCIjoyNTV9fSwiSXNWaXNpYmxlIjp0cnVlLCJXaWR0aCI6MC4wLCJIZWlnaHQiOjAuMCwiQm9yZGVyU3R5bGUiOnsiJGlkIjoiMzk5IiwiTGluZUNvbG9yIjpudWxsLCJMaW5lV2VpZ2h0IjowLjAsIkxpbmVUeXBlIjowLCJQYXJlbnRTdHlsZSI6bnVsbH0sIlBhcmVudFN0eWxlIjpudWxsfSwiRGF0ZVN0eWxlIjp7IiRpZCI6IjQwMCIsIkZvbnRTZXR0aW5ncyI6eyIkaWQiOiI0MDEiLCJGb250U2l6ZSI6MTAsIkZvbnROYW1lIjoiQ2FsaWJyaSIsIklzQm9sZCI6ZmFsc2UsIklzSXRhbGljIjpmYWxzZSwiSXNVbmRlcmxpbmVkIjpmYWxzZSwiUGFyZW50U3R5bGUiOm51bGx9LCJBdXRvU2l6ZSI6MCwiRm9yZWdyb3VuZCI6eyIkaWQiOiI0MDIiLCJDb2xvciI6eyIkaWQiOiI0MDM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ODQifSwiUGFkZGluZyI6eyIkcmVmIjoiMTg1In0sIkJhY2tncm91bmQiOnsiJGlkIjoiNDA0IiwiQ29sb3IiOnsiJGlkIjoiNDA1IiwiQSI6MCwiUiI6MjU1LCJHIjoyNTUsIkIiOjI1NX19LCJJc1Zpc2libGUiOnRydWUsIldpZHRoIjowLjAsIkhlaWdodCI6MC4wLCJCb3JkZXJTdHlsZSI6eyIkaWQiOiI0MDYiLCJMaW5lQ29sb3IiOm51bGwsIkxpbmVXZWlnaHQiOjAuMCwiTGluZVR5cGUiOjAsIlBhcmVudFN0eWxlIjpudWxsfSwiUGFyZW50U3R5bGUiOm51bGx9LCJEYXRlRm9ybWF0Ijp7IiRyZWYiOiIzNzUifSwiV2Vla051bWJlcmluZyI6eyIkaWQiOiI0MDciLCJGb3JtYXQiOjAsIklzVmlzaWJsZSI6ZmFsc2UsIkxhc3RLbm93blZpc2liaWxpdHlTdGF0ZSI6ZmFsc2V9LCJJc1Zpc2libGUiOmZhbHNlLCJQYXJlbnRTdHlsZSI6bnVsbH0sIkluZGV4Ijo1LCJTbWFydER1cmF0aW9uQWN0aXZhdGVkIjpmYWxzZSwiRGF0ZUZvcm1hdCI6eyIkcmVmIjoiMzc1In0sIldlZWtOdW1iZXJpbmciOnsiJGlkIjoiNDA4IiwiRm9ybWF0IjowLCJJc1Zpc2libGUiOmZhbHNlLCJMYXN0S25vd25WaXNpYmlsaXR5U3RhdGUiOmZhbHNlfSwiSWQiOiI2MTg3MWI4NC1lNGU4LTQzMDUtYjQ5MC03NjIyMmMzNzk4MWIiLCJJbXBvcnRJZCI6bnVsbCwiVGl0bGUiOiJDb2RhZ2UiLCJOb3RlIjpudWxsLCJIeXBlcmxpbmsiOnsiJGlkIjoiNDA5IiwiQWRkcmVzcyI6bnVsbCwiU3ViQWRkcmVzcyI6bnVsbH0sIklzQ2hhbmdlZCI6ZmFsc2UsIklzTmV3IjpmYWxzZX0seyIkaWQiOiI0MTAiLCJHcm91cE5hbWUiOm51bGwsIlN0YXJ0RGF0ZSI6IjIwMjMtMDUtMzBUMDA6MDA6MDBaIiwiRW5kRGF0ZSI6IjIwMjMtMDUtMzFUMjM6NTk6MDBaIiwiUGVyY2VudGFnZUNvbXBsZXRlIjpudWxsLCJTdHlsZSI6eyIkaWQiOiI0MTEiLCJTaGFwZSI6MSwiU2hhcGVUaGlja25lc3MiOjMsIkR1cmF0aW9uRm9ybWF0IjowLCJJbmNsdWRlTm9uV29ya2luZ0RheXNJbkR1cmF0aW9uIjpmYWxzZSwiUGVyY2VudGFnZUNvbXBsZXRlU3R5bGUiOnsiJGlkIjoiNDEyIiwiRm9udFNldHRpbmdzIjp7IiRpZCI6IjQxMy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QxNCIsIkxpbmVDb2xvciI6bnVsbCwiTGluZVdlaWdodCI6MC4wLCJMaW5lVHlwZSI6MCwiUGFyZW50U3R5bGUiOm51bGx9LCJQYXJlbnRTdHlsZSI6bnVsbH0sIkR1cmF0aW9uU3R5bGUiOnsiJGlkIjoiNDE1IiwiRm9udFNldHRpbmdzIjp7IiRpZCI6IjQxNi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QxNyIsIkxpbmVDb2xvciI6bnVsbCwiTGluZVdlaWdodCI6MC4wLCJMaW5lVHlwZSI6MCwiUGFyZW50U3R5bGUiOm51bGx9LCJQYXJlbnRTdHlsZSI6bnVsbH0sIkhvcml6b250YWxDb25uZWN0b3JTdHlsZSI6eyIkaWQiOiI0MTgiLCJMaW5lQ29sb3IiOnsiJHJlZiI6IjE1OSJ9LCJMaW5lV2VpZ2h0IjoxLjAsIkxpbmVUeXBlIjowLCJQYXJlbnRTdHlsZSI6bnVsbH0sIlZlcnRpY2FsQ29ubmVjdG9yU3R5bGUiOnsiJGlkIjoiNDE5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0MjAiLCJNYXJnaW4iOnsiJHJlZiI6IjE2NSJ9LCJQYWRkaW5nIjp7IiRyZWYiOiIxNjYifSwiQmFja2dyb3VuZCI6eyIkaWQiOiI0MjEiLCJDb2xvciI6eyIkaWQiOiI0MjIiLCJBIjoyNTUsIlIiOjY4LCJHIjoxMTQsIkIiOjE5Nn19LCJJc1Zpc2libGUiOnRydWUsIldpZHRoIjoyMi4yMDY1MzUzMzkzNTU0NjksIkhlaWdodCI6MTIuMjA2NjE0NDk0MzIzNzMsIkJvcmRlclN0eWxlIjp7IiRpZCI6IjQyMyIsIkxpbmVDb2xvciI6eyIkcmVmIjoiMzU5In0sIkxpbmVXZWlnaHQiOjAuMCwiTGluZVR5cGUiOjAsIlBhcmVudFN0eWxlIjpudWxsfSwiUGFyZW50U3R5bGUiOm51bGx9LCJUaXRsZVN0eWxlIjp7IiRpZCI6IjQyNCIsIkZvbnRTZXR0aW5ncyI6eyIkaWQiOiI0MjUiLCJGb250U2l6ZSI6MTEsIkZvbnROYW1lIjoiQ2FsaWJyaSIsIklzQm9sZCI6dHJ1ZSwiSXNJdGFsaWMiOmZhbHNlLCJJc1VuZGVybGluZWQiOmZhbHNlLCJQYXJlbnRTdHlsZSI6bnVsbH0sIkF1dG9TaXplIjowLCJGb3JlZ3JvdW5kIjp7IiRpZCI6IjQyNiIsIkNvbG9yIjp7IiRpZCI6IjQyNy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c2In0sIlBhZGRpbmciOnsiJHJlZiI6IjE3NyJ9LCJCYWNrZ3JvdW5kIjp7IiRpZCI6IjQyOCIsIkNvbG9yIjp7IiRpZCI6IjQyOSIsIkEiOjAsIlIiOjI1NSwiRyI6MjU1LCJCIjoyNTV9fSwiSXNWaXNpYmxlIjp0cnVlLCJXaWR0aCI6MC4wLCJIZWlnaHQiOjAuMCwiQm9yZGVyU3R5bGUiOnsiJGlkIjoiNDMwIiwiTGluZUNvbG9yIjpudWxsLCJMaW5lV2VpZ2h0IjowLjAsIkxpbmVUeXBlIjowLCJQYXJlbnRTdHlsZSI6bnVsbH0sIlBhcmVudFN0eWxlIjpudWxsfSwiRGF0ZVN0eWxlIjp7IiRpZCI6IjQzMSIsIkZvbnRTZXR0aW5ncyI6eyIkaWQiOiI0MzIiLCJGb250U2l6ZSI6MTAsIkZvbnROYW1lIjoiQ2FsaWJyaSIsIklzQm9sZCI6ZmFsc2UsIklzSXRhbGljIjpmYWxzZSwiSXNVbmRlcmxpbmVkIjpmYWxzZSwiUGFyZW50U3R5bGUiOm51bGx9LCJBdXRvU2l6ZSI6MCwiRm9yZWdyb3VuZCI6eyIkaWQiOiI0MzMiLCJDb2xvciI6eyIkaWQiOiI0MzQ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ODQifSwiUGFkZGluZyI6eyIkcmVmIjoiMTg1In0sIkJhY2tncm91bmQiOnsiJGlkIjoiNDM1IiwiQ29sb3IiOnsiJGlkIjoiNDM2IiwiQSI6MCwiUiI6MjU1LCJHIjoyNTUsIkIiOjI1NX19LCJJc1Zpc2libGUiOnRydWUsIldpZHRoIjowLjAsIkhlaWdodCI6MC4wLCJCb3JkZXJTdHlsZSI6eyIkaWQiOiI0MzciLCJMaW5lQ29sb3IiOm51bGwsIkxpbmVXZWlnaHQiOjAuMCwiTGluZVR5cGUiOjAsIlBhcmVudFN0eWxlIjpudWxsfSwiUGFyZW50U3R5bGUiOm51bGx9LCJEYXRlRm9ybWF0Ijp7IiRyZWYiOiIzNzUifSwiV2Vla051bWJlcmluZyI6eyIkaWQiOiI0MzgiLCJGb3JtYXQiOjAsIklzVmlzaWJsZSI6ZmFsc2UsIkxhc3RLbm93blZpc2liaWxpdHlTdGF0ZSI6ZmFsc2V9LCJJc1Zpc2libGUiOmZhbHNlLCJQYXJlbnRTdHlsZSI6bnVsbH0sIkluZGV4Ijo2LCJTbWFydER1cmF0aW9uQWN0aXZhdGVkIjpmYWxzZSwiRGF0ZUZvcm1hdCI6eyIkcmVmIjoiMzc1In0sIldlZWtOdW1iZXJpbmciOnsiJGlkIjoiNDM5IiwiRm9ybWF0IjowLCJJc1Zpc2libGUiOmZhbHNlLCJMYXN0S25vd25WaXNpYmlsaXR5U3RhdGUiOmZhbHNlfSwiSWQiOiJmYTVmODhjZC0wNDM0LTQ1ODctYmFiZi1jNjdmMTJhNGM2ZjMiLCJJbXBvcnRJZCI6bnVsbCwiVGl0bGUiOiJMaXZyYWlzb24iLCJOb3RlIjpudWxsLCJIeXBlcmxpbmsiOnsiJGlkIjoiNDQwIiwiQWRkcmVzcyI6bnVsbCwiU3ViQWRkcmVzcyI6bnVsbH0sIklzQ2hhbmdlZCI6ZmFsc2UsIklzTmV3IjpmYWxzZX0seyIkaWQiOiI0NDEiLCJHcm91cE5hbWUiOm51bGwsIlN0YXJ0RGF0ZSI6IjIwMjMtMDYtMDFUMDA6MDA6MDBaIiwiRW5kRGF0ZSI6IjIwMjMtMDYtMDFUMjM6NTk6MDBaIiwiUGVyY2VudGFnZUNvbXBsZXRlIjpudWxsLCJTdHlsZSI6eyIkaWQiOiI0NDIiLCJTaGFwZSI6MSwiU2hhcGVUaGlja25lc3MiOjMsIkR1cmF0aW9uRm9ybWF0IjowLCJJbmNsdWRlTm9uV29ya2luZ0RheXNJbkR1cmF0aW9uIjpmYWxzZSwiUGVyY2VudGFnZUNvbXBsZXRlU3R5bGUiOnsiJGlkIjoiNDQzIiwiRm9udFNldHRpbmdzIjp7IiRpZCI6IjQ0NC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Q0NSIsIkxpbmVDb2xvciI6bnVsbCwiTGluZVdlaWdodCI6MC4wLCJMaW5lVHlwZSI6MCwiUGFyZW50U3R5bGUiOm51bGx9LCJQYXJlbnRTdHlsZSI6bnVsbH0sIkR1cmF0aW9uU3R5bGUiOnsiJGlkIjoiNDQ2IiwiRm9udFNldHRpbmdzIjp7IiRpZCI6IjQ0Ny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Q0OCIsIkxpbmVDb2xvciI6bnVsbCwiTGluZVdlaWdodCI6MC4wLCJMaW5lVHlwZSI6MCwiUGFyZW50U3R5bGUiOm51bGx9LCJQYXJlbnRTdHlsZSI6bnVsbH0sIkhvcml6b250YWxDb25uZWN0b3JTdHlsZSI6eyIkaWQiOiI0NDkiLCJMaW5lQ29sb3IiOnsiJHJlZiI6IjE1OSJ9LCJMaW5lV2VpZ2h0IjowLjAsIkxpbmVUeXBlIjowLCJQYXJlbnRTdHlsZSI6bnVsbH0sIlZlcnRpY2FsQ29ubmVjdG9yU3R5bGUiOnsiJGlkIjoiNDUwIiwiTGluZUNvbG9yIjp7IiRyZWYiOiIxNjIifSwiTGluZVdlaWdodCI6MC4wLCJMaW5lVHlwZSI6MCwiUGFyZW50U3R5bGUiOm51bGx9LCJNYXJnaW4iOm51bGwsIlN0YXJ0RGF0ZVBvc2l0aW9uIjozLCJFbmREYXRlUG9zaXRpb24iOjMsIkRhdGVJc1Zpc2libGUiOnRydWUsIlRpdGxlUG9zaXRpb24iOjAsIkR1cmF0aW9uUG9zaXRpb24iOjYsIlBlcmNlbnRhZ2VDb21wbGV0ZWRQb3NpdGlvbiI6NiwiU3BhY2luZyI6NSwiSXNCZWxvd1RpbWViYW5kIjpmYWxzZSwiUGVyY2VudGFnZUNvbXBsZXRlU2hhcGVPcGFjaXR5IjozNSwiU2hhcGVTdHlsZSI6eyIkaWQiOiI0NTEiLCJNYXJnaW4iOnsiJHJlZiI6IjE2NSJ9LCJQYWRkaW5nIjp7IiRyZWYiOiIxNjYifSwiQmFja2dyb3VuZCI6eyIkaWQiOiI0NTIiLCJDb2xvciI6eyIkaWQiOiI0NTMiLCJBIjoyNTUsIlIiOjY4LCJHIjoxMTQsIkIiOjE5Nn19LCJJc1Zpc2libGUiOnRydWUsIldpZHRoIjoxMi4wLCJIZWlnaHQiOjguOTQ0ODgxNDM5MjA4OTg0NCwiQm9yZGVyU3R5bGUiOnsiJGlkIjoiNDU0IiwiTGluZUNvbG9yIjp7IiRyZWYiOiIzNTkifSwiTGluZVdlaWdodCI6MC4wLCJMaW5lVHlwZSI6MCwiUGFyZW50U3R5bGUiOm51bGx9LCJQYXJlbnRTdHlsZSI6bnVsbH0sIlRpdGxlU3R5bGUiOnsiJGlkIjoiNDU1IiwiRm9udFNldHRpbmdzIjp7IiRpZCI6IjQ1NiIsIkZvbnRTaXplIjoxMSwiRm9udE5hbWUiOiJDYWxpYnJpIiwiSXNCb2xkIjp0cnVlLCJJc0l0YWxpYyI6ZmFsc2UsIklzVW5kZXJsaW5lZCI6ZmFsc2UsIlBhcmVudFN0eWxlIjpudWxsfSwiQXV0b1NpemUiOjAsIkZvcmVncm91bmQiOnsiJGlkIjoiNDU3IiwiQ29sb3IiOnsiJGlkIjoiNDU4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NDU5IiwiQ29sb3IiOnsiJGlkIjoiNDYwIiwiQSI6MCwiUiI6MjU1LCJHIjoyNTUsIkIiOjI1NX19LCJJc1Zpc2libGUiOnRydWUsIldpZHRoIjowLjAsIkhlaWdodCI6MC4wLCJCb3JkZXJTdHlsZSI6eyIkaWQiOiI0NjEiLCJMaW5lQ29sb3IiOm51bGwsIkxpbmVXZWlnaHQiOjAuMCwiTGluZVR5cGUiOjAsIlBhcmVudFN0eWxlIjpudWxsfSwiUGFyZW50U3R5bGUiOm51bGx9LCJEYXRlU3R5bGUiOnsiJGlkIjoiNDYyIiwiRm9udFNldHRpbmdzIjp7IiRpZCI6IjQ2MyIsIkZvbnRTaXplIjoxMCwiRm9udE5hbWUiOiJDYWxpYnJpIiwiSXNCb2xkIjpmYWxzZSwiSXNJdGFsaWMiOmZhbHNlLCJJc1VuZGVybGluZWQiOmZhbHNlLCJQYXJlbnRTdHlsZSI6bnVsbH0sIkF1dG9TaXplIjowLCJGb3JlZ3JvdW5kIjp7IiRpZCI6IjQ2NCIsIkNvbG9yIjp7IiRpZCI6IjQ2N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0NjYiLCJDb2xvciI6eyIkaWQiOiI0NjciLCJBIjowLCJSIjoyNTUsIkciOjI1NSwiQiI6MjU1fX0sIklzVmlzaWJsZSI6dHJ1ZSwiV2lkdGgiOjAuMCwiSGVpZ2h0IjowLjAsIkJvcmRlclN0eWxlIjp7IiRpZCI6IjQ2OCIsIkxpbmVDb2xvciI6bnVsbCwiTGluZVdlaWdodCI6MC4wLCJMaW5lVHlwZSI6MCwiUGFyZW50U3R5bGUiOm51bGx9LCJQYXJlbnRTdHlsZSI6bnVsbH0sIkRhdGVGb3JtYXQiOnsiJHJlZiI6IjM3NSJ9LCJXZWVrTnVtYmVyaW5nIjp7IiRpZCI6IjQ2OSIsIkZvcm1hdCI6MCwiSXNWaXNpYmxlIjpmYWxzZSwiTGFzdEtub3duVmlzaWJpbGl0eVN0YXRlIjpmYWxzZX0sIklzVmlzaWJsZSI6ZmFsc2UsIlBhcmVudFN0eWxlIjpudWxsfSwiSW5kZXgiOjcsIlNtYXJ0RHVyYXRpb25BY3RpdmF0ZWQiOmZhbHNlLCJEYXRlRm9ybWF0Ijp7IiRyZWYiOiIzNzUifSwiV2Vla051bWJlcmluZyI6eyIkaWQiOiI0NzAiLCJGb3JtYXQiOjAsIklzVmlzaWJsZSI6ZmFsc2UsIkxhc3RLbm93blZpc2liaWxpdHlTdGF0ZSI6ZmFsc2V9LCJJZCI6ImM2N2IwNDY5LThhYjgtNDU2NC05OTAyLTZlODk3NjJlYmFlYyIsIkltcG9ydElkIjpudWxsLCJUaXRsZSI6IlRlc3RzIiwiTm90ZSI6bnVsbCwiSHlwZXJsaW5rIjp7IiRpZCI6IjQ3MSIsIkFkZHJlc3MiOm51bGwsIlN1YkFkZHJlc3MiOm51bGx9LCJJc0NoYW5nZWQiOmZhbHNlLCJJc05ldyI6ZmFsc2V9LHsiJGlkIjoiNDcyIiwiR3JvdXBOYW1lIjpudWxsLCJTdGFydERhdGUiOiIyMDIzLTA2LTAyVDAwOjAwOjAwWiIsIkVuZERhdGUiOiIyMDIzLTA2LTExVDIzOjU5OjAwWiIsIlBlcmNlbnRhZ2VDb21wbGV0ZSI6bnVsbCwiU3R5bGUiOnsiJGlkIjoiNDczIiwiU2hhcGUiOjEsIlNoYXBlVGhpY2tuZXNzIjowLCJEdXJhdGlvbkZvcm1hdCI6MCwiSW5jbHVkZU5vbldvcmtpbmdEYXlzSW5EdXJhdGlvbiI6ZmFsc2UsIlBlcmNlbnRhZ2VDb21wbGV0ZVN0eWxlIjp7IiRpZCI6IjQ3NCIsIkZvbnRTZXR0aW5ncyI6eyIkaWQiOiI0NzUiLCJGb250U2l6ZSI6MTAsIkZvbnROYW1lIjoiQ2FsaWJyaSIsIklzQm9sZCI6ZmFsc2UsIklzSXRhbGljIjpmYWxzZSwiSXNVbmRlcmxpbmVkIjpmYWxzZSwiUGFyZW50U3R5bGUiOm51bGx9LCJBdXRvU2l6ZSI6MCwiRm9yZWdyb3VuZCI6eyIkcmVmIjoiMTQ0In0sIk1heFdpZHRoIjoyMDAuMCwiTWF4SGVpZ2h0IjoiSW5maW5pdHkiLCJTbWFydEZvcmVncm91bmRJc0FjdGl2ZSI6ZmFsc2UsIkhvcml6b250YWxBbGlnbm1lbnQiOjAsIlZlcnRpY2FsQWxpZ25tZW50IjowLCJTbWFydEZvcmVncm91bmQiOm51bGwsIkJhY2tncm91bmRGaWxsVHlwZSI6MCwiTWFyZ2luIjp7IiRyZWYiOiIxNDYifSwiUGFkZGluZyI6eyIkcmVmIjoiMTQ3In0sIkJhY2tncm91bmQiOnsiJHJlZiI6IjE0OCJ9LCJJc1Zpc2libGUiOnRydWUsIldpZHRoIjowLjAsIkhlaWdodCI6MC4wLCJCb3JkZXJTdHlsZSI6eyIkaWQiOiI0NzYiLCJMaW5lQ29sb3IiOm51bGwsIkxpbmVXZWlnaHQiOjAuMCwiTGluZVR5cGUiOjAsIlBhcmVudFN0eWxlIjpudWxsfSwiUGFyZW50U3R5bGUiOm51bGx9LCJEdXJhdGlvblN0eWxlIjp7IiRpZCI6IjQ3NyIsIkZvbnRTZXR0aW5ncyI6eyIkaWQiOiI0NzgiLCJGb250U2l6ZSI6MTAsIkZvbnROYW1lIjoiQ2FsaWJyaSIsIklzQm9sZCI6ZmFsc2UsIklzSXRhbGljIjpmYWxzZSwiSXNVbmRlcmxpbmVkIjpmYWxzZSwiUGFyZW50U3R5bGUiOm51bGx9LCJBdXRvU2l6ZSI6MCwiRm9yZWdyb3VuZCI6eyIkcmVmIjoiMTUyIn0sIk1heFdpZHRoIjoyMDAuMCwiTWF4SGVpZ2h0IjoiSW5maW5pdHkiLCJTbWFydEZvcmVncm91bmRJc0FjdGl2ZSI6ZmFsc2UsIkhvcml6b250YWxBbGlnbm1lbnQiOjAsIlZlcnRpY2FsQWxpZ25tZW50IjowLCJTbWFydEZvcmVncm91bmQiOm51bGwsIkJhY2tncm91bmRGaWxsVHlwZSI6MCwiTWFyZ2luIjp7IiRyZWYiOiIxNTQifSwiUGFkZGluZyI6eyIkcmVmIjoiMTU1In0sIkJhY2tncm91bmQiOnsiJHJlZiI6IjE1NiJ9LCJJc1Zpc2libGUiOnRydWUsIldpZHRoIjowLjAsIkhlaWdodCI6MC4wLCJCb3JkZXJTdHlsZSI6eyIkaWQiOiI0NzkiLCJMaW5lQ29sb3IiOm51bGwsIkxpbmVXZWlnaHQiOjAuMCwiTGluZVR5cGUiOjAsIlBhcmVudFN0eWxlIjpudWxsfSwiUGFyZW50U3R5bGUiOm51bGx9LCJIb3Jpem9udGFsQ29ubmVjdG9yU3R5bGUiOnsiJGlkIjoiNDgwIiwiTGluZUNvbG9yIjp7IiRyZWYiOiIxNTkifSwiTGluZVdlaWdodCI6MS4wLCJMaW5lVHlwZSI6MCwiUGFyZW50U3R5bGUiOm51bGx9LCJWZXJ0aWNhbENvbm5lY3RvclN0eWxlIjp7IiRpZCI6IjQ4MSIsIkxpbmVDb2xvciI6eyIkcmVmIjoiMTYy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NDgyIiwiTWFyZ2luIjp7IiRyZWYiOiIxNjUifSwiUGFkZGluZyI6eyIkcmVmIjoiMTY2In0sIkJhY2tncm91bmQiOnsiJGlkIjoiNDgzIiwiQ29sb3IiOnsiJGlkIjoiNDg0IiwiQSI6MjU1LCJSIjo2OCwiRyI6MTE0LCJCIjoxOTZ9fSwiSXNWaXNpYmxlIjp0cnVlLCJXaWR0aCI6MTAwLjAsIkhlaWdodCI6MTAuMCwiQm9yZGVyU3R5bGUiOnsiJGlkIjoiNDg1IiwiTGluZUNvbG9yIjp7IiRyZWYiOiIzNTkifSwiTGluZVdlaWdodCI6MC4wLCJMaW5lVHlwZSI6MCwiUGFyZW50U3R5bGUiOm51bGx9LCJQYXJlbnRTdHlsZSI6bnVsbH0sIlRpdGxlU3R5bGUiOnsiJGlkIjoiNDg2IiwiRm9udFNldHRpbmdzIjp7IiRpZCI6IjQ4NyIsIkZvbnRTaXplIjoxMSwiRm9udE5hbWUiOiJDYWxpYnJpIiwiSXNCb2xkIjp0cnVlLCJJc0l0YWxpYyI6ZmFsc2UsIklzVW5kZXJsaW5lZCI6ZmFsc2UsIlBhcmVudFN0eWxlIjpudWxsfSwiQXV0b1NpemUiOjAsIkZvcmVncm91bmQiOnsiJGlkIjoiNDg4IiwiQ29sb3IiOnsiJGlkIjoiNDg5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NDkwIiwiQ29sb3IiOnsiJGlkIjoiNDkxIiwiQSI6MCwiUiI6MjU1LCJHIjoyNTUsIkIiOjI1NX19LCJJc1Zpc2libGUiOnRydWUsIldpZHRoIjowLjAsIkhlaWdodCI6MC4wLCJCb3JkZXJTdHlsZSI6eyIkaWQiOiI0OTIiLCJMaW5lQ29sb3IiOm51bGwsIkxpbmVXZWlnaHQiOjAuMCwiTGluZVR5cGUiOjAsIlBhcmVudFN0eWxlIjpudWxsfSwiUGFyZW50U3R5bGUiOm51bGx9LCJEYXRlU3R5bGUiOnsiJGlkIjoiNDkzIiwiRm9udFNldHRpbmdzIjp7IiRpZCI6IjQ5NCIsIkZvbnRTaXplIjoxMCwiRm9udE5hbWUiOiJDYWxpYnJpIiwiSXNCb2xkIjpmYWxzZSwiSXNJdGFsaWMiOmZhbHNlLCJJc1VuZGVybGluZWQiOmZhbHNlLCJQYXJlbnRTdHlsZSI6bnVsbH0sIkF1dG9TaXplIjowLCJGb3JlZ3JvdW5kIjp7IiRpZCI6IjQ5NSIsIkNvbG9yIjp7IiRpZCI6IjQ5Ni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0OTciLCJDb2xvciI6eyIkaWQiOiI0OTgiLCJBIjowLCJSIjoyNTUsIkciOjI1NSwiQiI6MjU1fX0sIklzVmlzaWJsZSI6dHJ1ZSwiV2lkdGgiOjAuMCwiSGVpZ2h0IjowLjAsIkJvcmRlclN0eWxlIjp7IiRpZCI6IjQ5OSIsIkxpbmVDb2xvciI6bnVsbCwiTGluZVdlaWdodCI6MC4wLCJMaW5lVHlwZSI6MCwiUGFyZW50U3R5bGUiOm51bGx9LCJQYXJlbnRTdHlsZSI6bnVsbH0sIkRhdGVGb3JtYXQiOnsiJHJlZiI6IjM3NSJ9LCJXZWVrTnVtYmVyaW5nIjp7IiRpZCI6IjUwMCIsIkZvcm1hdCI6MCwiSXNWaXNpYmxlIjpmYWxzZSwiTGFzdEtub3duVmlzaWJpbGl0eVN0YXRlIjpmYWxzZX0sIklzVmlzaWJsZSI6ZmFsc2UsIlBhcmVudFN0eWxlIjpudWxsfSwiSW5kZXgiOjgsIlNtYXJ0RHVyYXRpb25BY3RpdmF0ZWQiOmZhbHNlLCJEYXRlRm9ybWF0Ijp7IiRyZWYiOiIzNzUifSwiV2Vla051bWJlcmluZyI6eyIkaWQiOiI1MDEiLCJGb3JtYXQiOjAsIklzVmlzaWJsZSI6ZmFsc2UsIkxhc3RLbm93blZpc2liaWxpdHlTdGF0ZSI6ZmFsc2V9LCJJZCI6ImUxYWZmNTk4LTVjYWItNDBhNC1hM2I0LTllYTM3NTAwNjZhYyIsIkltcG9ydElkIjpudWxsLCJUaXRsZSI6IlLDqWFsaXNhdGlvbiBkZXMgZG9jdW1lbnRzIiwiTm90ZSI6bnVsbCwiSHlwZXJsaW5rIjp7IiRpZCI6IjUwMiIsIkFkZHJlc3MiOm51bGwsIlN1YkFkZHJlc3MiOm51bGx9LCJJc0NoYW5nZWQiOmZhbHNlLCJJc05ldyI6ZmFsc2V9LHsiJGlkIjoiNTAzIiwiR3JvdXBOYW1lIjpudWxsLCJTdGFydERhdGUiOiIyMDIzLTA2LTAyVDAwOjAwOjAwIiwiRW5kRGF0ZSI6IjIwMjMtMDYtMDJUMjM6NTk6MDAiLCJQZXJjZW50YWdlQ29tcGxldGUiOm51bGwsIlN0eWxlIjp7IiRpZCI6IjUwNCIsIlNoYXBlIjoxLCJTaGFwZVRoaWNrbmVzcyI6MCwiRHVyYXRpb25Gb3JtYXQiOjAsIkluY2x1ZGVOb25Xb3JraW5nRGF5c0luRHVyYXRpb24iOmZhbHNlLCJQZXJjZW50YWdlQ29tcGxldGVTdHlsZSI6eyIkaWQiOiI1MDUiLCJGb250U2V0dGluZ3MiOnsiJGlkIjoiNTA2IiwiRm9udFNpemUiOjEwLCJGb250TmFtZSI6IkNhbGlicmkiLCJJc0JvbGQiOmZhbHNlLCJJc0l0YWxpYyI6ZmFsc2UsIklzVW5kZXJsaW5lZCI6ZmFsc2UsIlBhcmVudFN0eWxlIjpudWxsfSwiQXV0b1NpemUiOjAsIkZvcmVncm91bmQiOnsiJHJlZiI6IjE0NCJ9LCJNYXhXaWR0aCI6MjAwLjAsIk1heEhlaWdodCI6IkluZmluaXR5IiwiU21hcnRGb3JlZ3JvdW5kSXNBY3RpdmUiOmZhbHNlLCJIb3Jpem9udGFsQWxpZ25tZW50IjowLCJWZXJ0aWNhbEFsaWdubWVudCI6MCwiU21hcnRGb3JlZ3JvdW5kIjpudWxsLCJCYWNrZ3JvdW5kRmlsbFR5cGUiOjAsIk1hcmdpbiI6eyIkcmVmIjoiMTQ2In0sIlBhZGRpbmciOnsiJHJlZiI6IjE0NyJ9LCJCYWNrZ3JvdW5kIjp7IiRyZWYiOiIxNDgifSwiSXNWaXNpYmxlIjp0cnVlLCJXaWR0aCI6MC4wLCJIZWlnaHQiOjAuMCwiQm9yZGVyU3R5bGUiOnsiJGlkIjoiNTA3IiwiTGluZUNvbG9yIjpudWxsLCJMaW5lV2VpZ2h0IjowLjAsIkxpbmVUeXBlIjowLCJQYXJlbnRTdHlsZSI6bnVsbH0sIlBhcmVudFN0eWxlIjpudWxsfSwiRHVyYXRpb25TdHlsZSI6eyIkaWQiOiI1MDgiLCJGb250U2V0dGluZ3MiOnsiJGlkIjoiNTA5IiwiRm9udFNpemUiOjEwLCJGb250TmFtZSI6IkNhbGlicmkiLCJJc0JvbGQiOmZhbHNlLCJJc0l0YWxpYyI6ZmFsc2UsIklzVW5kZXJsaW5lZCI6ZmFsc2UsIlBhcmVudFN0eWxlIjpudWxsfSwiQXV0b1NpemUiOjAsIkZvcmVncm91bmQiOnsiJHJlZiI6IjE1MiJ9LCJNYXhXaWR0aCI6MjAwLjAsIk1heEhlaWdodCI6IkluZmluaXR5IiwiU21hcnRGb3JlZ3JvdW5kSXNBY3RpdmUiOmZhbHNlLCJIb3Jpem9udGFsQWxpZ25tZW50IjowLCJWZXJ0aWNhbEFsaWdubWVudCI6MCwiU21hcnRGb3JlZ3JvdW5kIjpudWxsLCJCYWNrZ3JvdW5kRmlsbFR5cGUiOjAsIk1hcmdpbiI6eyIkcmVmIjoiMTU0In0sIlBhZGRpbmciOnsiJHJlZiI6IjE1NSJ9LCJCYWNrZ3JvdW5kIjp7IiRyZWYiOiIxNTYifSwiSXNWaXNpYmxlIjp0cnVlLCJXaWR0aCI6MC4wLCJIZWlnaHQiOjAuMCwiQm9yZGVyU3R5bGUiOnsiJGlkIjoiNTEwIiwiTGluZUNvbG9yIjpudWxsLCJMaW5lV2VpZ2h0IjowLjAsIkxpbmVUeXBlIjowLCJQYXJlbnRTdHlsZSI6bnVsbH0sIlBhcmVudFN0eWxlIjpudWxsfSwiSG9yaXpvbnRhbENvbm5lY3RvclN0eWxlIjp7IiRpZCI6IjUxMSIsIkxpbmVDb2xvciI6eyIkcmVmIjoiMTU5In0sIkxpbmVXZWlnaHQiOjEuMCwiTGluZVR5cGUiOjAsIlBhcmVudFN0eWxlIjpudWxsfSwiVmVydGljYWxDb25uZWN0b3JTdHlsZSI6eyIkaWQiOiI1MTIiLCJMaW5lQ29sb3IiOnsiJHJlZiI6IjE2Mi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UxMyIsIk1hcmdpbiI6eyIkcmVmIjoiMTY1In0sIlBhZGRpbmciOnsiJHJlZiI6IjE2NiJ9LCJCYWNrZ3JvdW5kIjp7IiRpZCI6IjUxNCIsIkNvbG9yIjp7IiRpZCI6IjUxNSIsIkEiOjI1NSwiUiI6NjgsIkciOjExNCwiQiI6MTk2fX0sIklzVmlzaWJsZSI6dHJ1ZSwiV2lkdGgiOjAuMCwiSGVpZ2h0IjoxMC4wLCJCb3JkZXJTdHlsZSI6eyIkaWQiOiI1MTYiLCJMaW5lQ29sb3IiOnsiJHJlZiI6IjE3MCJ9LCJMaW5lV2VpZ2h0IjowLjAsIkxpbmVUeXBlIjowLCJQYXJlbnRTdHlsZSI6bnVsbH0sIlBhcmVudFN0eWxlIjpudWxsfSwiVGl0bGVTdHlsZSI6eyIkaWQiOiI1MTciLCJGb250U2V0dGluZ3MiOnsiJGlkIjoiNTE4IiwiRm9udFNpemUiOjExLCJGb250TmFtZSI6IkNhbGlicmkiLCJJc0JvbGQiOnRydWUsIklzSXRhbGljIjpmYWxzZSwiSXNVbmRlcmxpbmVkIjpmYWxzZSwiUGFyZW50U3R5bGUiOm51bGx9LCJBdXRvU2l6ZSI6MCwiRm9yZWdyb3VuZCI6eyIkcmVmIjoiMTc0In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HJlZiI6IjE3OCJ9LCJJc1Zpc2libGUiOnRydWUsIldpZHRoIjowLjAsIkhlaWdodCI6MC4wLCJCb3JkZXJTdHlsZSI6eyIkaWQiOiI1MTkiLCJMaW5lQ29sb3IiOm51bGwsIkxpbmVXZWlnaHQiOjAuMCwiTGluZVR5cGUiOjAsIlBhcmVudFN0eWxlIjpudWxsfSwiUGFyZW50U3R5bGUiOm51bGx9LCJEYXRlU3R5bGUiOnsiJGlkIjoiNTIwIiwiRm9udFNldHRpbmdzIjp7IiRpZCI6IjUyMSIsIkZvbnRTaXplIjoxMCwiRm9udE5hbWUiOiJDYWxpYnJpIiwiSXNCb2xkIjpmYWxzZSwiSXNJdGFsaWMiOmZhbHNlLCJJc1VuZGVybGluZWQiOmZhbHNlLCJQYXJlbnRTdHlsZSI6bnVsbH0sIkF1dG9TaXplIjowLCJGb3JlZ3JvdW5kIjp7IiRyZWYiOiIxODIi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cmVmIjoiMTg2In0sIklzVmlzaWJsZSI6dHJ1ZSwiV2lkdGgiOjAuMCwiSGVpZ2h0IjowLjAsIkJvcmRlclN0eWxlIjp7IiRpZCI6IjUyMiIsIkxpbmVDb2xvciI6bnVsbCwiTGluZVdlaWdodCI6MC4wLCJMaW5lVHlwZSI6MCwiUGFyZW50U3R5bGUiOm51bGx9LCJQYXJlbnRTdHlsZSI6bnVsbH0sIkRhdGVGb3JtYXQiOnsiJHJlZiI6IjE4OCJ9LCJXZWVrTnVtYmVyaW5nIjp7IiRpZCI6IjUyMyIsIkZvcm1hdCI6MCwiSXNWaXNpYmxlIjpmYWxzZSwiTGFzdEtub3duVmlzaWJpbGl0eVN0YXRlIjpmYWxzZX0sIklzVmlzaWJsZSI6ZmFsc2UsIlBhcmVudFN0eWxlIjpudWxsfSwiSW5kZXgiOjksIlNtYXJ0RHVyYXRpb25BY3RpdmF0ZWQiOmZhbHNlLCJEYXRlRm9ybWF0Ijp7IiRyZWYiOiIxODgifSwiV2Vla051bWJlcmluZyI6eyIkaWQiOiI1MjQiLCJGb3JtYXQiOjAsIklzVmlzaWJsZSI6ZmFsc2UsIkxhc3RLbm93blZpc2liaWxpdHlTdGF0ZSI6ZmFsc2V9LCJJZCI6ImY3MTA5MDhlLTA3YTktNDU4Mi1hYWI3LTMwZTNlY2Q4NzM4NiIsIkltcG9ydElkIjpudWxsLCJUaXRsZSI6IlI0IiwiTm90ZSI6bnVsbCwiSHlwZXJsaW5rIjp7IiRpZCI6IjUyNSIsIkFkZHJlc3MiOm51bGwsIlN1YkFkZHJlc3MiOm51bGx9LCJJc0NoYW5nZWQiOmZhbHNlLCJJc05ldyI6ZmFsc2V9XSwiU3dpbWxhbmVzIjpbXSwiTXNQcm9qZWN0SXRlbXNUcmVlIjp7IiRpZCI6IjUyNiIsIlJvb3QiOnsiSW1wb3J0SWQiOm51bGwsIklzSW1wb3J0ZWQiOmZhbHNlLCJDaGlsZHJlbiI6W119fSwiTWV0YWRhdGEiOnsiJGlkIjoiNTI3IiwiUmVjZW50Q29sb3JzQ29sbGVjdGlvbiI6IltdIiwiU291cmNlVGVtcGxhdGUiOiJ7XCIkaWRcIjpcIjFcIixcIklkXCI6XCJjYzI2Zjg2My0yN2NlLTQ4MGUtYTU4OS1iM2YxMmYyZDZlYjBcIixcIkN1bHR1cmVJbmZvTmFtZVwiOlwiZW4tVVNcIixcIlZlcnNpb25cIjp7XCIkaWRcIjpcIjJcIixcIlRlbXBsYXRlRG9tVmVyc2lvblwiOlwiMS4zLjFcIn0sXCJFZmZlY3RcIjoxLFwiU3R5bGVcIjp7XCIkaWRcIjpcIjNcIixcIlRpbWViYW5kU3R5bGVcIjp7XCIkaWRcIjpcIjRcIixcIlNjYWxlTWFya2luZ1wiOjEsXCJTaGFwZVwiOjEwLFwiU2hhcGVTdHlsZVwiOntcIiRpZFwiOlwiNVwiLFwiTWFyZ2luXCI6e1wiJGlkXCI6XCI2XCIsXCJUb3BcIjowLjAsXCJMZWZ0XCI6MTAuMCxcIlJpZ2h0XCI6MTAuMCxcIkJvdHRvbVwiOjAuMH0sXCJQYWRkaW5nXCI6e1wiJGlkXCI6XCI3XCIsXCJUb3BcIjozLjAsXCJMZWZ0XCI6MC4wLFwiUmlnaHRcIjowLjAsXCJCb3R0b21cIjozLjB9LFwiQmFja2dyb3VuZFwiOntcIiRpZFwiOlwiOFwiLFwiQ29sb3JcIjp7XCIkaWRcIjpcIjlcIixcIkFcIjoyNTUsXCJSXCI6NjgsXCJHXCI6ODQsXCJCXCI6MTA2fX0sXCJJc1Zpc2libGVcIjp0cnVlLFwiV2lkdGhcIjo4NTguMCxcIkhlaWdodFwiOjIwLjAsXCJCb3JkZXJTdHlsZVwiOntcIiRpZFwiOlwiMTBcIixcIkxpbmVDb2xvclwiOntcIiRpZFwiOlwiMTFcIixcIiR0eXBlXCI6XCJOTFJFLkNvbW1vbi5Eb20uU29saWRDb2xvckJydXNoLCBOTFJFLkNvbW1vblwiLFwiQ29sb3JcIjp7XCIkaWRcIjpcIjEyXCIsXCJBXCI6MjU1LFwiUlwiOjI1NSxcIkdcIjowLFwiQlwiOjB9fSxcIkxpbmVXZWlnaHRcIjowLjAsXCJMaW5lVHlwZVwiOjB9fSxcIk1pZGRsZVRpZXJTaGFwZVN0eWxlXCI6e1wiJGlkXCI6XCIxM1wiLFwiTWFyZ2luXCI6e1wiJGlkXCI6XCIxNFwiLFwiVG9wXCI6MC4wLFwiTGVmdFwiOjEwLjAsXCJSaWdodFwiOjEwLjAsXCJCb3R0b21cIjowLjB9LFwiUGFkZGluZ1wiOntcIiRpZFwiOlwiMTVcIixcIlRvcFwiOjMuMCxcIkxlZnRcIjowLjAsXCJSaWdodFwiOjAuMCxcIkJvdHRvbVwiOjMuMH0sXCJCYWNrZ3JvdW5kXCI6e1wiJGlkXCI6XCIxNlwiLFwiQ29sb3JcIjp7XCIkaWRcIjpcIjE3XCIsXCJBXCI6MjU1LFwiUlwiOjY4LFwiR1wiOjg0LFwiQlwiOjEwNn19LFwiSXNWaXNpYmxlXCI6dHJ1ZSxcIldpZHRoXCI6ODU4LjAsXCJIZWlnaHRcIjoyMC4wLFwiQm9yZGVyU3R5bGVcIjp7XCIkaWRcIjpcIjE4XCIsXCJMaW5lQ29sb3JcIjp7XCIkaWRcIjpcIjE5XCIsXCIkdHlwZVwiOlwiTkxSRS5Db21tb24uRG9tLlNvbGlkQ29sb3JCcnVzaCwgTkxSRS5Db21tb25cIixcIkNvbG9yXCI6e1wiJGlkXCI6XCIyMFwiLFwiQVwiOjI1NSxcIlJcIjoyNTUsXCJHXCI6MCxcIkJcIjowfX0sXCJMaW5lV2VpZ2h0XCI6MC4wLFwiTGluZVR5cGVcIjowfX0sXCJCb3R0b21UaWVyU2hhcGVTdHlsZVwiOntcIiRpZFwiOlwiMjFcIixcIk1hcmdpblwiOntcIiRpZFwiOlwiMjJcIixcIlRvcFwiOjAuMCxcIkxlZnRcIjoxMC4wLFwiUmlnaHRcIjoxMC4wLFwiQm90dG9tXCI6MC4wfSxcIlBhZGRpbmdcIjp7XCIkaWRcIjpcIjIzXCIsXCJUb3BcIjozLjAsXCJMZWZ0XCI6MC4wLFwiUmlnaHRcIjowLjAsXCJCb3R0b21cIjozLjB9LFwiQmFja2dyb3VuZFwiOntcIiRpZFwiOlwiMjRcIixcIkNvbG9yXCI6e1wiJGlkXCI6XCIyNVwiLFwiQVwiOjI1NSxcIlJcIjo2OCxcIkdcIjo4NCxcIkJcIjoxMDZ9fSxcIklzVmlzaWJsZVwiOnRydWUsXCJXaWR0aFwiOjg1OC4wLFwiSGVpZ2h0XCI6MjAuMCxcIkJvcmRlclN0eWxlXCI6e1wiJGlkXCI6XCIyNlwiLFwiTGluZUNvbG9yXCI6e1wiJGlkXCI6XCIyN1wiLFwiJHR5cGVcIjpcIk5MUkUuQ29tbW9uLkRvbS5Tb2xpZENvbG9yQnJ1c2gsIE5MUkUuQ29tbW9uXCIsXCJDb2xvclwiOntcIiRpZFwiOlwiMjhcIixcIkFcIjoyNTUsXCJSXCI6MjU1LFwiR1wiOjAsXCJCXCI6MH19LFwiTGluZVdlaWdodFwiOjAuMCxcIkxpbmVUeXBlXCI6MH19LFwiUmlnaHRFbmRDYXBzU3R5bGVcIjp7XCIkaWRcIjpcIjI5XCIsXCJGb250U2V0dGluZ3NcIjp7XCIkaWRcIjpcIjMwXCIsXCJGb250U2l6ZVwiOjE4LFwiRm9udE5hbWVcIjpcIkNhbGlicmlcIixcIklzQm9sZFwiOnRydWUsXCJJc0l0YWxpY1wiOmZhbHNlLFwiSXNVbmRlcmxpbmVkXCI6ZmFsc2V9LFwiQXV0b1NpemVcIjowLFwiRm9yZWdyb3VuZFwiOntcIiRpZFwiOlwiMzFcIixcIkNvbG9yXCI6e1wiJGlkXCI6XCIzMlwiLFwiQVwiOjI1NSxcIlJcIjoyMzcsXCJHXCI6MTI1LFwiQlwiOjQ5fX0sXCJCYWNrZ3JvdW5kRmlsbFR5cGVcIjowLFwiTWF4V2lkdGhcIjpcIkluZmluaXR5XCIsXCJNYXhIZWlnaHRcIjpcIkluZmluaXR5XCIsXCJTbWFydEZvcmVncm91bmRJc0FjdGl2ZVwiOmZhbHNlLFwiSG9yaXpvbnRhbEFsaWdubWVudFwiOjAsXCJWZXJ0aWNhbEFsaWdubWVudFwiOjAsXCJTbWFydEZvcmVncm91bmRcIjpudWxsLFwiTWFyZ2luXCI6e1wiJGlkXCI6XCIzM1wiLFwiVG9wXCI6MC4wLFwiTGVmdFwiOjAuMCxcIlJpZ2h0XCI6MjAuMCxcIkJvdHRvbVwiOjAuMH0sXCJQYWRkaW5nXCI6e1wiJGlkXCI6XCIzNFwiLFwiVG9wXCI6MC4wLFwiTGVmdFwiOjAuMCxcIlJpZ2h0XCI6MC4wLFwiQm90dG9tXCI6MC4wfSxcIkJhY2tncm91bmRcIjp7XCIkaWRcIjpcIjM1XCIsXCJDb2xvclwiOntcIiRpZFwiOlwiMzZcIixcIkFcIjowLFwiUlwiOjAsXCJHXCI6MCxcIkJcIjowfX0sXCJJc1Zpc2libGVcIjp0cnVlLFwiV2lkdGhcIjowLjAsXCJIZWlnaHRcIjowLjAsXCJCb3JkZXJTdHlsZVwiOm51bGx9LFwiTGVmdEVuZENhcHNTdHlsZVwiOntcIiRpZFwiOlwiMzdcIixcIkZvbnRTZXR0aW5nc1wiOntcIiRpZFwiOlwiMzhcIixcIkZvbnRTaXplXCI6MTgsXCJGb250TmFtZVwiOlwiQ2FsaWJyaVwiLFwiSXNCb2xkXCI6dHJ1ZSxcIklzSXRhbGljXCI6ZmFsc2UsXCJJc1VuZGVybGluZWRcIjpmYWxzZX0sXCJBdXRvU2l6ZVwiOjAsXCJGb3JlZ3JvdW5kXCI6e1wiJGlkXCI6XCIzOVwiLFwiQ29sb3JcIjp7XCIkaWRcIjpcIjQwXCIsXCJBXCI6MjU1LFwiUlwiOjIzNyxcIkdcIjoxMjUsXCJCXCI6NDl9fSxcIkJhY2tncm91bmRGaWxsVHlwZVwiOjAsXCJNYXhXaWR0aFwiOlwiSW5maW5pdHlcIixcIk1heEhlaWdodFwiOlwiSW5maW5pdHlcIixcIlNtYXJ0Rm9yZWdyb3VuZElzQWN0aXZlXCI6ZmFsc2UsXCJIb3Jpem9udGFsQWxpZ25tZW50XCI6MCxcIlZlcnRpY2FsQWxpZ25tZW50XCI6MCxcIlNtYXJ0Rm9yZWdyb3VuZFwiOm51bGwsXCJNYXJnaW5cIjp7XCIkaWRcIjpcIjQxXCIsXCJUb3BcIjowLjAsXCJMZWZ0XCI6MjAuMCxcIlJpZ2h0XCI6MC4wLFwiQm90dG9tXCI6MC4wfSxcIlBhZGRpbmdcIjp7XCIkaWRcIjpcIjQyXCIsXCJUb3BcIjowLjAsXCJMZWZ0XCI6MC4wLFwiUmlnaHRcIjowLjAsXCJCb3R0b21cIjowLjB9LFwiQmFja2dyb3VuZFwiOntcIiRpZFwiOlwiNDNcIixcIkNvbG9yXCI6e1wiJHJlZlwiOlwiMzZcIn19LFwiSXNWaXNpYmxlXCI6ZmFsc2UsXCJXaWR0aFwiOjAuMCxcIkhlaWdodFwiOjAuMCxcIkJvcmRlclN0eWxlXCI6bnVsbH0sXCJUb2RheVRleHRTdHlsZVwiOntcIiRpZFwiOlwiNDRcIixcIkZvbnRTZXR0aW5nc1wiOntcIiRpZFwiOlwiNDVcIixcIkZvbnRTaXplXCI6MTIsXCJGb250TmFtZVwiOlwiQ2FsaWJyaVwiLFwiSXNCb2xkXCI6ZmFsc2UsXCJJc0l0YWxpY1wiOmZhbHNlLFwiSXNVbmRlcmxpbmVkXCI6ZmFsc2V9LFwiQXV0b1NpemVcIjowLFwiRm9yZWdyb3VuZFwiOntcIiRpZFwiOlwiNDZcIixcIkNvbG9yXCI6e1wiJGlkXCI6XCI0N1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0OFwiLFwiVG9wXCI6MC4wLFwiTGVmdFwiOjAuMCxcIlJpZ2h0XCI6MC4wLFwiQm90dG9tXCI6MC4wfSxcIlBhZGRpbmdcIjp7XCIkaWRcIjpcIjQ5XCIsXCJUb3BcIjowLjAsXCJMZWZ0XCI6MC4wLFwiUmlnaHRcIjowLjAsXCJCb3R0b21cIjowLjB9LFwiQmFja2dyb3VuZFwiOntcIiRpZFwiOlwiNTBcIixcIkNvbG9yXCI6e1wiJHJlZlwiOlwiMzZcIn19LFwiSXNWaXNpYmxlXCI6dHJ1ZSxcIldpZHRoXCI6MC4wLFwiSGVpZ2h0XCI6MC4wLFwiQm9yZGVyU3R5bGVcIjpudWxsfSxcIlRvZGF5TWFya2VyU3R5bGVcIjp7XCIkaWRcIjpcIjUxXCIsXCJNYXJnaW5cIjp7XCIkaWRcIjpcIjUyXCIsXCJUb3BcIjowLjAsXCJMZWZ0XCI6MC4wLFwiUmlnaHRcIjowLjAsXCJCb3R0b21cIjowLjB9LFwiUGFkZGluZ1wiOntcIiRpZFwiOlwiNTNcIixcIlRvcFwiOjAuMCxcIkxlZnRcIjowLjAsXCJSaWdodFwiOjAuMCxcIkJvdHRvbVwiOjAuMH0sXCJCYWNrZ3JvdW5kXCI6e1wiJGlkXCI6XCI1NFwiLFwiQ29sb3JcIjp7XCIkaWRcIjpcIjU1XCIsXCJBXCI6MjU1LFwiUlwiOjI1NSxcIkdcIjowLFwiQlwiOjB9fSxcIklzVmlzaWJsZVwiOnRydWUsXCJXaWR0aFwiOjAuMCxcIkhlaWdodFwiOjAuMCxcIkJvcmRlclN0eWxlXCI6bnVsbH0sXCJTY2FsZVN0eWxlXCI6e1wiJGlkXCI6XCI1NlwiLFwiU2hvd1NlZ21lbnRTZXBhcmF0b3JzXCI6dHJ1ZSxcIlNlZ21lbnRTZXBhcmF0b3JPcGFjaXR5XCI6MzAsXCJTaGFwZVwiOjMsXCJIYXNCZWVuVmlzaWJsZUJlZm9yZVwiOnRydWUsXCJGb250U2V0dGluZ3NcIjp7XCIkaWRcIjpcIjU3XCIsXCJGb250U2l6ZVwiOjEyLFwiRm9udE5hbWVcIjpcIkNhbGlicmlcIixcIklzQm9sZFwiOmZhbHNlLFwiSXNJdGFsaWNcIjpmYWxzZSxcIklzVW5kZXJsaW5lZFwiOmZhbHNlfSxcIkF1dG9TaXplXCI6MCxcIkZvcmVncm91bmRcIjp7XCIkaWRcIjpcIjU4XCIsXCJDb2xvclwiOntcIiRpZFwiOlwiNTlcIixcIkFcIjoyNTUsXCJSXCI6MjU1LFwiR1wiOjI1NSxcIkJcIjoyNTV9fSxcIkJhY2tncm91bmRGaWxsVHlwZVwiOjAsXCJNYXhXaWR0aFwiOjIwMC4wLFwiTWF4SGVpZ2h0XCI6XCJJbmZpbml0eVwiLFwiU21hcnRGb3JlZ3JvdW5kSXNBY3RpdmVcIjpmYWxzZSxcIkhvcml6b250YWxBbGlnbm1lbnRcIjowLFwiVmVydGljYWxBbGlnbm1lbnRcIjoxLFwiU21hcnRGb3JlZ3JvdW5kXCI6bnVsbCxcIk1hcmdpblwiOntcIiRpZFwiOlwiNjBcIixcIlRvcFwiOjAuMCxcIkxlZnRcIjo1LjAsXCJSaWdodFwiOjAuMCxcIkJvdHRvbVwiOjAuMH0sXCJQYWRkaW5nXCI6e1wiJGlkXCI6XCI2MVwiLFwiVG9wXCI6MC4wLFwiTGVmdFwiOjAuMCxcIlJpZ2h0XCI6MC4wLFwiQm90dG9tXCI6MC4wfSxcIkJhY2tncm91bmRcIjp7XCIkaWRcIjpcIjYyXCIsXCJDb2xvclwiOntcIiRyZWZcIjpcIjM2XCJ9fSxcIklzVmlzaWJsZVwiOnRydWUsXCJXaWR0aFwiOjAuMCxcIkhlaWdodFwiOjAuMCxcIkJvcmRlclN0eWxlXCI6bnVsbH0sXCJNaWRkbGVUaWVyU2NhbGVTdHlsZVwiOntcIiRpZFwiOlwiNjNcIixcIlNob3dTZWdtZW50U2VwYXJhdG9yc1wiOnRydWUsXCJTZWdtZW50U2VwYXJhdG9yT3BhY2l0eVwiOjMwLFwiU2hhcGVcIjozLFwiSGFzQmVlblZpc2libGVCZWZvcmVcIjpmYWxzZSxcIkZvbnRTZXR0aW5nc1wiOntcIiRpZFwiOlwiNjRcIixcIkZvbnRTaXplXCI6MTIsXCJGb250TmFtZVwiOlwiQ2FsaWJyaVwiLFwiSXNCb2xkXCI6ZmFsc2UsXCJJc0l0YWxpY1wiOmZhbHNlLFwiSXNVbmRlcmxpbmVkXCI6ZmFsc2V9LFwiQXV0b1NpemVcIjowLFwiRm9yZWdyb3VuZFwiOntcIiRpZFwiOlwiNjVcIixcIkNvbG9yXCI6e1wiJGlkXCI6XCI2NlwiLFwiQVwiOjI1NSxcIlJcIjoyNTUsXCJHXCI6MjU1LFwiQlwiOjI1NX19LFwiQmFja2dyb3VuZEZpbGxUeXBlXCI6MCxcIk1heFdpZHRoXCI6MjAwLjAsXCJNYXhIZWlnaHRcIjpcIkluZmluaXR5XCIsXCJTbWFydEZvcmVncm91bmRJc0FjdGl2ZVwiOmZhbHNlLFwiSG9yaXpvbnRhbEFsaWdubWVudFwiOjAsXCJWZXJ0aWNhbEFsaWdubWVudFwiOjEsXCJTbWFydEZvcmVncm91bmRcIjpudWxsLFwiTWFyZ2luXCI6e1wiJGlkXCI6XCI2N1wiLFwiVG9wXCI6MC4wLFwiTGVmdFwiOjUuMCxcIlJpZ2h0XCI6MC4wLFwiQm90dG9tXCI6MC4wfSxcIlBhZGRpbmdcIjp7XCIkaWRcIjpcIjY4XCIsXCJUb3BcIjowLjAsXCJMZWZ0XCI6MC4wLFwiUmlnaHRcIjowLjAsXCJCb3R0b21cIjowLjB9LFwiQmFja2dyb3VuZFwiOntcIiRpZFwiOlwiNjlcIixcIkNvbG9yXCI6e1wiJGlkXCI6XCI3MFwiLFwiQVwiOjAsXCJSXCI6MCxcIkdcIjowLFwiQlwiOjB9fSxcIklzVmlzaWJsZVwiOmZhbHNlLFwiV2lkdGhcIjowLjAsXCJIZWlnaHRcIjowLjAsXCJCb3JkZXJTdHlsZVwiOm51bGx9LFwiQm90dG9tVGllclNjYWxlU3R5bGVcIjp7XCIkaWRcIjpcIjcxXCIsXCJTaG93U2VnbWVudFNlcGFyYXRvcnNcIjp0cnVlLFwiU2VnbWVudFNlcGFyYXRvck9wYWNpdHlcIjozMCxcIlNoYXBlXCI6MyxcIkhhc0JlZW5WaXNpYmxlQmVmb3JlXCI6ZmFsc2UsXCJGb250U2V0dGluZ3NcIjp7XCIkaWRcIjpcIjcyXCIsXCJGb250U2l6ZVwiOjEyLFwiRm9udE5hbWVcIjpcIkNhbGlicmlcIixcIklzQm9sZFwiOmZhbHNlLFwiSXNJdGFsaWNcIjpmYWxzZSxcIklzVW5kZXJsaW5lZFwiOmZhbHNlfSxcIkF1dG9TaXplXCI6MCxcIkZvcmVncm91bmRcIjp7XCIkaWRcIjpcIjczXCIsXCJDb2xvclwiOntcIiRpZFwiOlwiNzRcIixcIkFcIjoyNTUsXCJSXCI6MjU1LFwiR1wiOjI1NSxcIkJcIjoyNTV9fSxcIkJhY2tncm91bmRGaWxsVHlwZVwiOjAsXCJNYXhXaWR0aFwiOjIwMC4wLFwiTWF4SGVpZ2h0XCI6XCJJbmZpbml0eVwiLFwiU21hcnRGb3JlZ3JvdW5kSXNBY3RpdmVcIjpmYWxzZSxcIkhvcml6b250YWxBbGlnbm1lbnRcIjowLFwiVmVydGljYWxBbGlnbm1lbnRcIjoxLFwiU21hcnRGb3JlZ3JvdW5kXCI6bnVsbCxcIk1hcmdpblwiOntcIiRpZFwiOlwiNzVcIixcIlRvcFwiOjAuMCxcIkxlZnRcIjo1LjAsXCJSaWdodFwiOjAuMCxcIkJvdHRvbVwiOjAuMH0sXCJQYWRkaW5nXCI6e1wiJGlkXCI6XCI3NlwiLFwiVG9wXCI6MC4wLFwiTGVmdFwiOjAuMCxcIlJpZ2h0XCI6MC4wLFwiQm90dG9tXCI6MC4wfSxcIkJhY2tncm91bmRcIjp7XCIkaWRcIjpcIjc3XCIsXCJDb2xvclwiOntcIiRpZFwiOlwiNzhcIixcIkFcIjowLFwiUlwiOjAsXCJHXCI6MCxcIkJcIjowfX0sXCJJc1Zpc2libGVcIjpmYWxzZSxcIldpZHRoXCI6MC4wLFwiSGVpZ2h0XCI6MC4wLFwiQm9yZGVyU3R5bGVcIjpudWxsfSxcIlNpbmdsZVNjYWxlU2hhcGVTdHlsZVwiOm51bGwsXCJFbGFwc2VkVGltZUJhY2tncm91bmRcIjp7XCIkaWRcIjpcIjc5XCIsXCJDb2xvclwiOntcIiRpZFwiOlwiODBcIixcIkFcIjoxOTEsXCJSXCI6MjU1LFwiR1wiOjAsXCJCXCI6MH19LFwiQXBwZW5kWWVhck9uWWVhckNoYW5nZVwiOmZhbHNlLFwiRWxhcHNlZFRpbWVGb3JtYXRcIjoyLFwiVG9kYXlNYXJrZXJQb3NpdGlvblwiOjMsXCJRdWlja1Bvc2l0aW9uXCI6MixcIkFic29sdXRlUG9zaXRpb25cIjo0MDUuMCxcIk1hcmdpblwiOntcIiRpZFwiOlwiODFcIixcIlRvcFwiOjAuMCxcIkxlZnRcIjoxMC4wLFwiUmlnaHRcIjoxMC4wLFwiQm90dG9tXCI6MC4wfSxcIlBhZGRpbmdcIjp7XCIkaWRcIjpcIjgyXCIsXCJUb3BcIjowLjAsXCJMZWZ0XCI6MC4wLFwiUmlnaHRcIjowLjAsXCJCb3R0b21cIjowLjB9LFwiQmFja2dyb3VuZFwiOntcIiRpZFwiOlwiODNcIixcIkNvbG9yXCI6e1wiJGlkXCI6XCI4NFwiLFwiQVwiOjI1NSxcIlJcIjo0NyxcIkdcIjo1NCxcIkJcIjoxNTN9fSxcIklzVmlzaWJsZVwiOnRydWUsXCJXaWR0aFwiOjAuMCxcIkhlaWdodFwiOjAuMCxcIkJvcmRlclN0eWxlXCI6bnVsbH0sXCJEZWZhdWx0TWlsZXN0b25lU3R5bGVcIjp7XCIkaWRcIjpcIjg1XCIsXCJTaGFwZVwiOjIsXCJDb25uZWN0b3JNYXJnaW5cIjp7XCIkaWRcIjpcIjg2XCIsXCJUb3BcIjowLjAsXCJMZWZ0XCI6Mi4wLFwiUmlnaHRcIjoyLjAsXCJCb3R0b21cIjowLjB9LFwiQ29ubmVjdG9yU3R5bGVcIjp7XCIkaWRcIjpcIjg3XCIsXCJMaW5lQ29sb3JcIjp7XCIkaWRcIjpcIjg4XCIsXCIkdHlwZVwiOlwiTkxSRS5Db21tb24uRG9tLlNvbGlkQ29sb3JCcnVzaCwgTkxSRS5Db21tb25cIixcIkNvbG9yXCI6e1wiJGlkXCI6XCI4OVwiLFwiQVwiOjEyNyxcIlJcIjo3OSxcIkdcIjoxMjksXCJCXCI6MTg5fX0sXCJMaW5lV2VpZ2h0XCI6MS4wLFwiTGluZVR5cGVcIjowfSxcIklzQmVsb3dUaW1lYmFuZFwiOmZhbHNlLFwiSGlkZURhdGVcIjpmYWxzZSxcIlNoYXBlU2l6ZVwiOjEsXCJTcGFjaW5nXCI6Mi4wLFwiUGFkZGluZ1wiOntcIiRpZFwiOlwiOTBcIixcIlRvcFwiOjcuMCxcIkxlZnRcIjozLjAsXCJSaWdodFwiOjAuMCxcIkJvdHRvbVwiOjIuMH0sXCJQb3NpdGlvblwiOm51bGwsXCJQb3NpdGlvbk9uVGFza1wiOjAsXCJTaGFwZVN0eWxlXCI6e1wiJGlkXCI6XCI5MVwiLFwiTWFyZ2luXCI6e1wiJGlkXCI6XCI5MlwiLFwiVG9wXCI6MC4wLFwiTGVmdFwiOjAuMCxcIlJpZ2h0XCI6MC4wLFwiQm90dG9tXCI6MC4wfSxcIlBhZGRpbmdcIjp7XCIkaWRcIjpcIjkzXCIsXCJUb3BcIjowLjAsXCJMZWZ0XCI6MC4wLFwiUmlnaHRcIjowLjAsXCJCb3R0b21cIjowLjB9LFwiQmFja2dyb3VuZFwiOntcIiRpZFwiOlwiOTRcIixcIkNvbG9yXCI6e1wiJGlkXCI6XCI5NVwiLFwiQVwiOjI1NSxcIlJcIjowLFwiR1wiOjExNCxcIkJcIjoxODh9fSxcIklzVmlzaWJsZVwiOnRydWUsXCJXaWR0aFwiOjEzLjAsXCJIZWlnaHRcIjoxMy4wLFwiQm9yZGVyU3R5bGVcIjp7XCIkaWRcIjpcIjk2XCIsXCJMaW5lQ29sb3JcIjp7XCIkaWRcIjpcIjk3XCIsXCIkdHlwZVwiOlwiTkxSRS5Db21tb24uRG9tLlNvbGlkQ29sb3JCcnVzaCwgTkxSRS5Db21tb25cIixcIkNvbG9yXCI6e1wiJGlkXCI6XCI5OFwiLFwiQVwiOjI1NSxcIlJcIjoyNTUsXCJHXCI6MCxcIkJcIjowfX0sXCJMaW5lV2VpZ2h0XCI6MC4wLFwiTGluZVR5cGVcIjowfX0sXCJUaXRsZVN0eWxlXCI6e1wiJGlkXCI6XCI5OVwiLFwiRm9udFNldHRpbmdzXCI6e1wiJGlkXCI6XCIxMDBcIixcIkZvbnRTaXplXCI6MTEsXCJGb250TmFtZVwiOlwiQ2FsaWJyaVwiLFwiSXNCb2xkXCI6dHJ1ZSxcIklzSXRhbGljXCI6ZmFsc2UsXCJJc1VuZGVybGluZWRcIjpmYWxzZX0sXCJBdXRvU2l6ZVwiOjAsXCJGb3JlZ3JvdW5kXCI6e1wiJGlkXCI6XCIxMDFcIixcIkNvbG9yXCI6e1wiJGlkXCI6XCIxMDJcIixcIkFcIjoyNTUsXCJSXCI6MCxcIkdcIjowLFwiQlwiOjB9fSxcIkJhY2tncm91bmRGaWxsVHlwZVwiOjAsXCJNYXhXaWR0aFwiOjIwMC4wLFwiTWF4SGVpZ2h0XCI6XCJJbmZpbml0eVwiLFwiU21hcnRGb3JlZ3JvdW5kSXNBY3RpdmVcIjpmYWxzZSxcIkhvcml6b250YWxBbGlnbm1lbnRcIjowLFwiVmVydGljYWxBbGlnbm1lbnRcIjowLFwiU21hcnRGb3JlZ3JvdW5kXCI6bnVsbCxcIk1hcmdpblwiOntcIiRpZFwiOlwiMTAzXCIsXCJUb3BcIjowLjAsXCJMZWZ0XCI6MC4wLFwiUmlnaHRcIjowLjAsXCJCb3R0b21cIjowLjB9LFwiUGFkZGluZ1wiOntcIiRpZFwiOlwiMTA0XCIsXCJUb3BcIjowLjAsXCJMZWZ0XCI6MC4wLFwiUmlnaHRcIjowLjAsXCJCb3R0b21cIjowLjB9LFwiQmFja2dyb3VuZFwiOntcIiRpZFwiOlwiMTA1XCIsXCJDb2xvclwiOntcIiRyZWZcIjpcIjM2XCJ9fSxcIklzVmlzaWJsZVwiOnRydWUsXCJXaWR0aFwiOjAuMCxcIkhlaWdodFwiOjAuMCxcIkJvcmRlclN0eWxlXCI6bnVsbH0sXCJEYXRlU3R5bGVcIjp7XCIkaWRcIjpcIjEwNlwiLFwiRm9udFNldHRpbmdzXCI6e1wiJGlkXCI6XCIxMDdcIixcIkZvbnRTaXplXCI6MTAsXCJGb250TmFtZVwiOlwiQ2FsaWJyaVwiLFwiSXNCb2xkXCI6ZmFsc2UsXCJJc0l0YWxpY1wiOmZhbHNlLFwiSXNVbmRlcmxpbmVkXCI6ZmFsc2V9LFwiQXV0b1NpemVcIjowLFwiRm9yZWdyb3VuZFwiOntcIiRpZFwiOlwiMTA4XCIsXCJDb2xvclwiOntcIiRpZFwiOlwiMTA5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MTBcIixcIlRvcFwiOjAuMCxcIkxlZnRcIjowLjAsXCJSaWdodFwiOjAuMCxcIkJvdHRvbVwiOjAuMH0sXCJQYWRkaW5nXCI6e1wiJGlkXCI6XCIxMTFcIixcIlRvcFwiOjAuMCxcIkxlZnRcIjowLjAsXCJSaWdodFwiOjAuMCxcIkJvdHRvbVwiOjAuMH0sXCJCYWNrZ3JvdW5kXCI6e1wiJGlkXCI6XCIxMTJcIixcIkNvbG9yXCI6e1wiJHJlZlwiOlwiMzZcIn19LFwiSXNWaXNpYmxlXCI6dHJ1ZSxcIldpZHRoXCI6MC4wLFwiSGVpZ2h0XCI6MC4wLFwiQm9yZGVyU3R5bGVcIjpudWxsfSxcIkRhdGVGb3JtYXRcIjp7XCIkaWRcIjpcIjExM1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EZWZhdWx0VGFza1N0eWxlXCI6e1wiJGlkXCI6XCIxMTRcIixcIlNoYXBlXCI6MSxcIlNoYXBlVGhpY2tuZXNzXCI6MCxcIkR1cmF0aW9uRm9ybWF0XCI6MCxcIlBlcmNlbnRhZ2VDb21wbGV0ZVN0eWxlXCI6e1wiJGlkXCI6XCIxMTVcIixcIkZvbnRTZXR0aW5nc1wiOntcIiRpZFwiOlwiMTE2XCIsXCJGb250U2l6ZVwiOjEwLFwiRm9udE5hbWVcIjpcIkNhbGlicmlcIixcIklzQm9sZFwiOmZhbHNlLFwiSXNJdGFsaWNcIjpmYWxzZSxcIklzVW5kZXJsaW5lZFwiOmZhbHNlfSxcIkF1dG9TaXplXCI6MCxcIkZvcmVncm91bmRcIjp7XCIkaWRcIjpcIjExN1wiLFwiQ29sb3JcIjp7XCIkaWRcIjpcIjExOFwiLFwiQVwiOjI1NSxcIlJcIjoyMzcsXCJHXCI6MTI1LFwiQlwiOjQ5fX0sXCJCYWNrZ3JvdW5kRmlsbFR5cGVcIjowLFwiTWF4V2lkdGhcIjoyMDAuMCxcIk1heEhlaWdodFwiOlwiSW5maW5pdHlcIixcIlNtYXJ0Rm9yZWdyb3VuZElzQWN0aXZlXCI6ZmFsc2UsXCJIb3Jpem9udGFsQWxpZ25tZW50XCI6MCxcIlZlcnRpY2FsQWxpZ25tZW50XCI6MCxcIlNtYXJ0Rm9yZWdyb3VuZFwiOm51bGwsXCJNYXJnaW5cIjp7XCIkaWRcIjpcIjExOVwiLFwiVG9wXCI6MC4wLFwiTGVmdFwiOjAuMCxcIlJpZ2h0XCI6MC4wLFwiQm90dG9tXCI6MC4wfSxcIlBhZGRpbmdcIjp7XCIkaWRcIjpcIjEyMFwiLFwiVG9wXCI6MC4wLFwiTGVmdFwiOjAuMCxcIlJpZ2h0XCI6MC4wLFwiQm90dG9tXCI6MC4wfSxcIkJhY2tncm91bmRcIjp7XCIkaWRcIjpcIjEyMVwiLFwiQ29sb3JcIjp7XCIkcmVmXCI6XCIzNlwifX0sXCJJc1Zpc2libGVcIjp0cnVlLFwiV2lkdGhcIjowLjAsXCJIZWlnaHRcIjowLjAsXCJCb3JkZXJTdHlsZVwiOm51bGx9LFwiRHVyYXRpb25TdHlsZVwiOntcIiRpZFwiOlwiMTIyXCIsXCJGb250U2V0dGluZ3NcIjp7XCIkaWRcIjpcIjEyM1wiLFwiRm9udFNpemVcIjoxMCxcIkZvbnROYW1lXCI6XCJDYWxpYnJpXCIsXCJJc0JvbGRcIjpmYWxzZSxcIklzSXRhbGljXCI6ZmFsc2UsXCJJc1VuZGVybGluZWRcIjpmYWxzZX0sXCJBdXRvU2l6ZVwiOjAsXCJGb3JlZ3JvdW5kXCI6e1wiJGlkXCI6XCIxMjRcIixcIkNvbG9yXCI6e1wiJGlkXCI6XCIxMjVcIixcIkFcIjoyNTUsXCJSXCI6MjM3LFwiR1wiOjEyNSxcIkJcIjo0OX19LFwiQmFja2dyb3VuZEZpbGxUeXBlXCI6MCxcIk1heFdpZHRoXCI6MjAwLjAsXCJNYXhIZWlnaHRcIjpcIkluZmluaXR5XCIsXCJTbWFydEZvcmVncm91bmRJc0FjdGl2ZVwiOmZhbHNlLFwiSG9yaXpvbnRhbEFsaWdubWVudFwiOjAsXCJWZXJ0aWNhbEFsaWdubWVudFwiOjAsXCJTbWFydEZvcmVncm91bmRcIjpudWxsLFwiTWFyZ2luXCI6e1wiJGlkXCI6XCIxMjZcIixcIlRvcFwiOjAuMCxcIkxlZnRcIjowLjAsXCJSaWdodFwiOjAuMCxcIkJvdHRvbVwiOjAuMH0sXCJQYWRkaW5nXCI6e1wiJGlkXCI6XCIxMjdcIixcIlRvcFwiOjAuMCxcIkxlZnRcIjowLjAsXCJSaWdodFwiOjAuMCxcIkJvdHRvbVwiOjAuMH0sXCJCYWNrZ3JvdW5kXCI6e1wiJGlkXCI6XCIxMjhcIixcIkNvbG9yXCI6e1wiJHJlZlwiOlwiMzZcIn19LFwiSXNWaXNpYmxlXCI6dHJ1ZSxcIldpZHRoXCI6MC4wLFwiSGVpZ2h0XCI6MC4wLFwiQm9yZGVyU3R5bGVcIjpudWxsfSxcIkhvcml6b250YWxDb25uZWN0b3JTdHlsZVwiOntcIiRpZFwiOlwiMTI5XCIsXCJMaW5lQ29sb3JcIjp7XCIkaWRcIjpcIjEzMFwiLFwiJHR5cGVcIjpcIk5MUkUuQ29tbW9uLkRvbS5Tb2xpZENvbG9yQnJ1c2gsIE5MUkUuQ29tbW9uXCIsXCJDb2xvclwiOntcIiRpZFwiOlwiMTMxXCIsXCJBXCI6MjU1LFwiUlwiOjIwNCxcIkdcIjoyMDQsXCJCXCI6MjA0fX0sXCJMaW5lV2VpZ2h0XCI6MS4wLFwiTGluZVR5cGVcIjowfSxcIlZlcnRpY2FsQ29ubmVjdG9yU3R5bGVcIjp7XCIkaWRcIjpcIjEzMlwiLFwiTGluZUNvbG9yXCI6e1wiJGlkXCI6XCIxMzNcIixcIiR0eXBlXCI6XCJOTFJFLkNvbW1vbi5Eb20uU29saWRDb2xvckJydXNoLCBOTFJFLkNvbW1vblwiLFwiQ29sb3JcIjp7XCIkaWRcIjpcIjEzNFwiLFwiQVwiOjI1NSxcIlJcIjoyMDQsXCJHXCI6MjA0LFwiQlwiOjIwNH19LFwiTGluZVdlaWdodFwiOjAuMCxcIkxpbmVUeXBlXCI6MH0sXCJNYXJnaW5cIjpudWxsLFwiU3RhcnREYXRlUG9zaXRpb25cIjozLFwiRW5kRGF0ZVBvc2l0aW9uXCI6MyxcIlRpdGxlUG9zaXRpb25cIjo0LFwiRHVyYXRpb25Qb3NpdGlvblwiOjYsXCJQZXJjZW50YWdlQ29tcGxldGVkUG9zaXRpb25cIjo2LFwiU3BhY2luZ1wiOjUsXCJJc0JlbG93VGltZWJhbmRcIjpmYWxzZSxcIlBlcmNlbnRhZ2VDb21wbGV0ZVNoYXBlT3BhY2l0eVwiOjM1LFwiR3JvdXBOYW1lXCI6bnVsbCxcIkF0dGFjaGVkTWlsZXN0b25lc1N0eWxlc1wiOm51bGwsXCJTaGFwZVN0eWxlXCI6e1wiJGlkXCI6XCIxMzVcIixcIk1hcmdpblwiOntcIiRpZFwiOlwiMTM2XCIsXCJUb3BcIjowLjAsXCJMZWZ0XCI6NC4wLFwiUmlnaHRcIjo0LjAsXCJCb3R0b21cIjowLjB9LFwiUGFkZGluZ1wiOntcIiRpZFwiOlwiMTM3XCIsXCJUb3BcIjowLjAsXCJMZWZ0XCI6MC4wLFwiUmlnaHRcIjowLjAsXCJCb3R0b21cIjowLjB9LFwiQmFja2dyb3VuZFwiOntcIiRpZFwiOlwiMTM4XCIsXCJDb2xvclwiOntcIiRpZFwiOlwiMTM5XCIsXCJBXCI6MjU1LFwiUlwiOjAsXCJHXCI6MTE0LFwiQlwiOjE4OH19LFwiSXNWaXNpYmxlXCI6dHJ1ZSxcIldpZHRoXCI6MC4wLFwiSGVpZ2h0XCI6MTAuMCxcIkJvcmRlclN0eWxlXCI6e1wiJGlkXCI6XCIxNDBcIixcIkxpbmVDb2xvclwiOntcIiRpZFwiOlwiMTQxXCIsXCIkdHlwZVwiOlwiTkxSRS5Db21tb24uRG9tLlNvbGlkQ29sb3JCcnVzaCwgTkxSRS5Db21tb25cIixcIkNvbG9yXCI6e1wiJGlkXCI6XCIxNDJcIixcIkFcIjoyNTUsXCJSXCI6MjU1LFwiR1wiOjAsXCJCXCI6MH19LFwiTGluZVdlaWdodFwiOjAuMCxcIkxpbmVUeXBlXCI6MH19LFwiVGl0bGVTdHlsZVwiOntcIiRpZFwiOlwiMTQzXCIsXCJGb250U2V0dGluZ3NcIjp7XCIkaWRcIjpcIjE0NFwiLFwiRm9udFNpemVcIjoxMSxcIkZvbnROYW1lXCI6XCJDYWxpYnJpXCIsXCJJc0JvbGRcIjp0cnVlLFwiSXNJdGFsaWNcIjpmYWxzZSxcIklzVW5kZXJsaW5lZFwiOmZhbHNlfSxcIkF1dG9TaXplXCI6MCxcIkZvcmVncm91bmRcIjp7XCIkaWRcIjpcIjE0NVwiLFwiQ29sb3JcIjp7XCIkaWRcIjpcIjE0NlwiLFwiQVwiOjI1NSxcIlJcIjowLFwiR1wiOjAsXCJCXCI6MH19LFwiQmFja2dyb3VuZEZpbGxUeXBlXCI6MCxcIk1heFdpZHRoXCI6OTYwLjAsXCJNYXhIZWlnaHRcIjpcIkluZmluaXR5XCIsXCJTbWFydEZvcmVncm91bmRJc0FjdGl2ZVwiOmZhbHNlLFwiSG9yaXpvbnRhbEFsaWdubWVudFwiOjAsXCJWZXJ0aWNhbEFsaWdubWVudFwiOjAsXCJTbWFydEZvcmVncm91bmRcIjpudWxsLFwiTWFyZ2luXCI6e1wiJGlkXCI6XCIxNDdcIixcIlRvcFwiOjAuMCxcIkxlZnRcIjowLjAsXCJSaWdodFwiOjAuMCxcIkJvdHRvbVwiOjAuMH0sXCJQYWRkaW5nXCI6e1wiJGlkXCI6XCIxNDhcIixcIlRvcFwiOjAuMCxcIkxlZnRcIjowLjAsXCJSaWdodFwiOjAuMCxcIkJvdHRvbVwiOjAuMH0sXCJCYWNrZ3JvdW5kXCI6e1wiJGlkXCI6XCIxNDlcIixcIkNvbG9yXCI6e1wiJHJlZlwiOlwiMzZcIn19LFwiSXNWaXNpYmxlXCI6dHJ1ZSxcIldpZHRoXCI6MC4wLFwiSGVpZ2h0XCI6MC4wLFwiQm9yZGVyU3R5bGVcIjpudWxsfSxcIkRhdGVTdHlsZVwiOntcIiRpZFwiOlwiMTUwXCIsXCJGb250U2V0dGluZ3NcIjp7XCIkaWRcIjpcIjE1MVwiLFwiRm9udFNpemVcIjoxMCxcIkZvbnROYW1lXCI6XCJDYWxpYnJpXCIsXCJJc0JvbGRcIjpmYWxzZSxcIklzSXRhbGljXCI6ZmFsc2UsXCJJc1VuZGVybGluZWRcIjpmYWxzZX0sXCJBdXRvU2l6ZVwiOjAsXCJGb3JlZ3JvdW5kXCI6e1wiJGlkXCI6XCIxNTJcIixcIkNvbG9yXCI6e1wiJGlkXCI6XCIxNTNcIixcIkFcIjoyNTUsXCJSXCI6NjgsXCJHXCI6ODQsXCJCXCI6MTA2fX0sXCJCYWNrZ3JvdW5kRmlsbFR5cGVcIjowLFwiTWF4V2lkdGhcIjoyMDAuMCxcIk1heEhlaWdodFwiOlwiSW5maW5pdHlcIixcIlNtYXJ0Rm9yZWdyb3VuZElzQWN0aXZlXCI6ZmFsc2UsXCJIb3Jpem9udGFsQWxpZ25tZW50XCI6MixcIlZlcnRpY2FsQWxpZ25tZW50XCI6MCxcIlNtYXJ0Rm9yZWdyb3VuZFwiOm51bGwsXCJNYXJnaW5cIjp7XCIkaWRcIjpcIjE1NFwiLFwiVG9wXCI6MC4wLFwiTGVmdFwiOjAuMCxcIlJpZ2h0XCI6MC4wLFwiQm90dG9tXCI6MC4wfSxcIlBhZGRpbmdcIjp7XCIkaWRcIjpcIjE1NVwiLFwiVG9wXCI6MC4wLFwiTGVmdFwiOjAuMCxcIlJpZ2h0XCI6MC4wLFwiQm90dG9tXCI6MC4wfSxcIkJhY2tncm91bmRcIjp7XCIkaWRcIjpcIjE1NlwiLFwiQ29sb3JcIjp7XCIkcmVmXCI6XCIzNlwifX0sXCJJc1Zpc2libGVcIjp0cnVlLFwiV2lkdGhcIjowLjAsXCJIZWlnaHRcIjowLjAsXCJCb3JkZXJTdHlsZVwiOm51bGx9LFwiRGF0ZUZvcm1hdFwiOntcIiRpZFwiOlwiMTU3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cIlNob3dFbGFwc2VkVGltZUdyYWRpZW50U3R5bGVcIjpmYWxzZSxcIlRpbWViYW5kUmVzZXJ2ZWRMZWZ0QXJlYVN0eWxlXCI6bnVsbCxcIkRlZmF1bHRTd2ltbGFuZVN0eWxlXCI6e1wiJGlkXCI6XCIxNThcIixcIkhlYWRlclN0eWxlXCI6e1wiJGlkXCI6XCIxNTlcIixcIlRleHRTdHlsZVwiOntcIiRpZFwiOlwiMTYwXCIsXCJGb250U2V0dGluZ3NcIjp7XCIkaWRcIjpcIjE2MVwiLFwiRm9udFNpemVcIjoxMixcIkZvbnROYW1lXCI6XCJDYWxpYnJpXCIsXCJJc0JvbGRcIjpmYWxzZSxcIklzSXRhbGljXCI6ZmFsc2UsXCJJc1VuZGVybGluZWRcIjpmYWxzZX0sXCJBdXRvU2l6ZVwiOjAsXCJGb3JlZ3JvdW5kXCI6e1wiJGlkXCI6XCIxNjJcIixcIkNvbG9yXCI6e1wiJGlkXCI6XCIxNjNcIixcIkFcIjoyNTUsXCJSXCI6MzIsXCJHXCI6NTYsXCJCXCI6MTAwfX0sXCJCYWNrZ3JvdW5kRmlsbFR5cGVcIjowLFwiTWF4V2lkdGhcIjowLjAsXCJNYXhIZWlnaHRcIjowLjAsXCJTbWFydEZvcmVncm91bmRJc0FjdGl2ZVwiOmZhbHNlLFwiSG9yaXpvbnRhbEFsaWdubWVudFwiOjAsXCJWZXJ0aWNhbEFsaWdubWVudFwiOjAsXCJTbWFydEZvcmVncm91bmRcIjpudWxsLFwiTWFyZ2luXCI6e1wiJGlkXCI6XCIxNjRcIixcIlRvcFwiOjAuMCxcIkxlZnRcIjowLjAsXCJSaWdodFwiOjAuMCxcIkJvdHRvbVwiOjAuMH0sXCJQYWRkaW5nXCI6e1wiJGlkXCI6XCIxNjVcIixcIlRvcFwiOjAuMCxcIkxlZnRcIjowLjAsXCJSaWdodFwiOjAuMCxcIkJvdHRvbVwiOjAuMH0sXCJCYWNrZ3JvdW5kXCI6bnVsbCxcIklzVmlzaWJsZVwiOmZhbHNlLFwiV2lkdGhcIjowLjAsXCJIZWlnaHRcIjowLjAsXCJCb3JkZXJTdHlsZVwiOm51bGx9LFwiUmVjdGFuZ2xlU3R5bGVcIjp7XCIkaWRcIjpcIjE2NlwiLFwiTWFyZ2luXCI6e1wiJGlkXCI6XCIxNjdcIixcIlRvcFwiOjAuMCxcIkxlZnRcIjowLjAsXCJSaWdodFwiOjAuMCxcIkJvdHRvbVwiOjAuMH0sXCJQYWRkaW5nXCI6e1wiJGlkXCI6XCIxNjhcIixcIlRvcFwiOjAuMCxcIkxlZnRcIjowLjAsXCJSaWdodFwiOjAuMCxcIkJvdHRvbVwiOjAuMH0sXCJCYWNrZ3JvdW5kXCI6e1wiJGlkXCI6XCIxNjlcIixcIkNvbG9yXCI6e1wiJGlkXCI6XCIxNzBcIixcIkFcIjoxMjcsXCJSXCI6OTEsXCJHXCI6MTU1LFwiQlwiOjIxM319LFwiSXNWaXNpYmxlXCI6ZmFsc2UsXCJXaWR0aFwiOjAuMCxcIkhlaWdodFwiOjAuMCxcIkJvcmRlclN0eWxlXCI6e1wiJGlkXCI6XCIxNzFcIixcIkxpbmVDb2xvclwiOntcIiRpZFwiOlwiMTcyXCIsXCIkdHlwZVwiOlwiTkxSRS5Db21tb24uRG9tLlNvbGlkQ29sb3JCcnVzaCwgTkxSRS5Db21tb25cIixcIkNvbG9yXCI6e1wiJGlkXCI6XCIxNzNcIixcIkFcIjoyNTUsXCJSXCI6MjU1LFwiR1wiOjAsXCJCXCI6MH19LFwiTGluZVdlaWdodFwiOjAuMCxcIkxpbmVUeXBlXCI6MH19LFwiVGV4dElzVmVydGljYWxcIjpmYWxzZX0sXCJCYWNrZ3JvdW5kU3R5bGVcIjp7XCIkaWRcIjpcIjE3NFwiLFwiTWFyZ2luXCI6e1wiJGlkXCI6XCIxNzVcIixcIlRvcFwiOjAuMCxcIkxlZnRcIjowLjAsXCJSaWdodFwiOjAuMCxcIkJvdHRvbVwiOjAuMH0sXCJQYWRkaW5nXCI6e1wiJGlkXCI6XCIxNzZcIixcIlRvcFwiOjAuMCxcIkxlZnRcIjowLjAsXCJSaWdodFwiOjAuMCxcIkJvdHRvbVwiOjAuMH0sXCJCYWNrZ3JvdW5kXCI6e1wiJGlkXCI6XCIxNzdcIixcIkNvbG9yXCI6e1wiJGlkXCI6XCIxNzhcIixcIkFcIjozOCxcIlJcIjo5MSxcIkdcIjoxNTUsXCJCXCI6MjEzfX0sXCJJc1Zpc2libGVcIjp0cnVlLFwiV2lkdGhcIjowLjAsXCJIZWlnaHRcIjowLjAsXCJCb3JkZXJTdHlsZVwiOntcIiRpZFwiOlwiMTc5XCIsXCJMaW5lQ29sb3JcIjp7XCIkaWRcIjpcIjE4MFwiLFwiJHR5cGVcIjpcIk5MUkUuQ29tbW9uLkRvbS5Tb2xpZENvbG9yQnJ1c2gsIE5MUkUuQ29tbW9uXCIsXCJDb2xvclwiOntcIiRpZFwiOlwiMTgxXCIsXCJBXCI6MjU1LFwiUlwiOjI1NSxcIkdcIjowLFwiQlwiOjB9fSxcIkxpbmVXZWlnaHRcIjowLjAsXCJMaW5lVHlwZVwiOjB9fSxcIklzQWJvdmVUaW1lYmFuZFwiOmZhbHNlfSxcIkN1c3RvbU1pbGVzdG9uZVN0eWxlTGlzdFwiOltdLFwiQ3VzdG9tVGFza1N0eWxlTGlzdFwiOltdLFwiQ3VzdG9tU3dpbWxhbmVEZWZpbml0aW9uU3R5bGVMaXN0XCI6W10sXCJDdXN0b21Td2ltbGFuZVYyU3R5bGVMaXN0XCI6W10sXCJHcmlkbGluZVBhbmVsU3R5bGVcIjp7XCIkaWRcIjpcIjE4MlwiLFwiR3JpZGxpbmVTdHlsZVwiOntcIiRpZFwiOlwiMTgzXCIsXCJMaW5lQ29sb3JcIjp7XCIkaWRcIjpcIjE4NFwiLFwiJHR5cGVcIjpcIk5MUkUuQ29tbW9uLkRvbS5Tb2xpZENvbG9yQnJ1c2gsIE5MUkUuQ29tbW9uXCIsXCJDb2xvclwiOntcIiRpZFwiOlwiMTg1XCIsXCJBXCI6MzgsXCJSXCI6OTEsXCJHXCI6MTU1LFwiQlwiOjIxM319LFwiTGluZVdlaWdodFwiOjEuMCxcIkxpbmVUeXBlXCI6MH0sXCJJc1Zpc2libGVcIjp0cnVlfSxcIkFjdGl2aXR5TGluZVBhbmVsU3R5bGVcIjp7XCIkaWRcIjpcIjE4NlwiLFwiQWN0aXZpdHlMaW5lU3R5bGVcIjp7XCIkaWRcIjpcIjE4N1wiLFwiTGluZUNvbG9yXCI6e1wiJGlkXCI6XCIxODhcIixcIiR0eXBlXCI6XCJOTFJFLkNvbW1vbi5Eb20uU29saWRDb2xvckJydXNoLCBOTFJFLkNvbW1vblwiLFwiQ29sb3JcIjp7XCIkaWRcIjpcIjE4OVwiLFwiQVwiOjM4LFwiUlwiOjY4LFwiR1wiOjExNCxcIkJcIjoxOTZ9fSxcIkxpbmVXZWlnaHRcIjoxLjAsXCJMaW5lVHlwZVwiOjB9LFwiSXNWaXNpYmxlXCI6dHJ1ZX0sXCJEZWZhdWx0RGVwZW5kZW5jeVN0eWxlXCI6e1wiJGlkXCI6XCIxOTBcIixcIkxpbmVTdHlsZVwiOntcIiRpZFwiOlwiMTkxXCIsXCJMaW5lQ29sb3JcIjp7XCIkaWRcIjpcIjE5MlwiLFwiJHR5cGVcIjpcIk5MUkUuQ29tbW9uLkRvbS5Tb2xpZENvbG9yQnJ1c2gsIE5MUkUuQ29tbW9uXCIsXCJDb2xvclwiOntcIiRpZFwiOlwiMTkzXCIsXCJBXCI6MjU1LFwiUlwiOjAsXCJHXCI6MCxcIkJcIjowfX0sXCJMaW5lV2VpZ2h0XCI6MS4wLFwiTGluZVR5cGVcIjowfSxcIkVuZEFycm93aGVhZExpbmVTdHlsZVwiOntcIiRpZFwiOlwiMTk0XCIsXCJLaW5kXCI6MSxcIldpZHRoXCI6MSxcIkxlbmd0aFwiOjAsXCJQYXJlbnRTdHlsZVwiOm51bGx9LFwiQnJpbmdUb0Zyb250XCI6dHJ1ZSxcIklzVmlzaWJsZVwiOnRydWUsXCJSYWRpdXNcIjowLjB9LFwiQ3JpdGljYWxQYXRoU3R5bGVcIjp7XCIkaWRcIjpcIjE5NVwiLFwiQ3JpdGljYWxQYXRoU3R5bGVPcHRpb25zXCI6MTUsXCJMaW5lU3R5bGVcIjp7XCIkaWRcIjpcIjE5NlwiLFwiTGluZUNvbG9yXCI6e1wiJGlkXCI6XCIxOTdcIixcIiR0eXBlXCI6XCJOTFJFLkNvbW1vbi5Eb20uU29saWRDb2xvckJydXNoLCBOTFJFLkNvbW1vblwiLFwiQ29sb3JcIjp7XCIkaWRcIjpcIjE5OFwiLFwiQVwiOjI1NSxcIlJcIjoyMjIsXCJHXCI6NTAsXCJCXCI6NTB9fSxcIkxpbmVXZWlnaHRcIjoxLjAsXCJMaW5lVHlwZVwiOjB9LFwiVGl0bGVGb3JlZ3JvdW5kXCI6e1wiJGlkXCI6XCIxOTlcIixcIkNvbG9yXCI6e1wiJGlkXCI6XCIyMDBcIixcIkFcIjoyNTUsXCJSXCI6MTc2LFwiR1wiOjE5LFwiQlwiOjI1fX0sXCJTaGFwZXNCYWNrZ3JvdW5kXCI6e1wiJGlkXCI6XCIyMDFcIixcIkNvbG9yXCI6e1wiJGlkXCI6XCIyMDJcIixcIkFcIjoyNTUsXCJSXCI6MjUzLFwiR1wiOjIwMyxcIkJcIjoyMDh9fSxcIlNoYXBlc0JvcmRlclN0eWxlXCI6e1wiJGlkXCI6XCIyMDNcIixcIkxpbmVDb2xvclwiOntcIiRpZFwiOlwiMjA0XCIsXCIkdHlwZVwiOlwiTkxSRS5Db21tb24uRG9tLlNvbGlkQ29sb3JCcnVzaCwgTkxSRS5Db21tb25cIixcIkNvbG9yXCI6e1wiJGlkXCI6XCIyMDVcIixcIkFcIjoyNTUsXCJSXCI6MjIyLFwiR1wiOjUwLFwiQlwiOjUwfX0sXCJMaW5lV2VpZ2h0XCI6MS41LFwiTGluZVR5cGVcIjowfSxcIklzVmlzaWJsZVwiOmZhbHNlfX0sXCJTY2FsZVwiOntcIiRpZFwiOlwiMjA2XCIsXCJTdGFydERhdGVcIjpcIjAwMDEtMDEtMDFUMDA6MDA6MDBcIixcIkVuZERhdGVcIjpcIjAwMDEtMDEtMDFUMDA6MDA6MDBcIixcIkZvcm1hdFwiOlwid1wiLFwiVHlwZVwiOjEsXCJBdXRvRGF0ZVJhbmdlXCI6dHJ1ZSxcIldvcmtpbmdEYXlzXCI6MzEsXCJUb2RheU1hcmtlclRleHRcIjpcIlRvZGF5XCIsXCJBdXRvU2NhbGVUeXBlXCI6dHJ1ZX0sXCJTY2FsZVYyXCI6e1wiJGlkXCI6XCIyMDdcIixcIlN0YXJ0RGF0ZVwiOlwiMDAwMS0wMS0wMVQwMDowMDowMFwiLFwiRW5kRGF0ZVwiOlwiMDAwMS0wMS0wMVQwMDowMDowMFwiLFwiQXV0b0RhdGVSYW5nZVwiOnRydWUsXCJXb3JraW5nRGF5c1wiOjMxLFwiVG9kYXlNYXJrZXJUZXh0XCI6XCJUb2RheVwiLFwiQXV0b1NjYWxlVHlwZVwiOnRydWUsXCJUaW1lYmFuZFNjYWxlc1wiOntcIiRpZFwiOlwiMjA4XCIsXCJUb3BTY2FsZUxheWVyXCI6e1wiJGlkXCI6XCIyMDlcIixcIkZvcm1hdFwiOlwid1wiLFwiVHlwZVwiOjF9LFwiTWlkZGxlU2NhbGVMYXllclwiOntcIiRpZFwiOlwiMjEwXCIsXCJGb3JtYXRcIjpudWxsLFwiVHlwZVwiOjB9LFwiQm90dG9tU2NhbGVMYXllclwiOntcIiRpZFwiOlwiMjExXCIsXCJGb3JtYXRcIjpudWxsLFwiVHlwZVwiOjB9fX0sXCJNaWxlc3RvbmVzXCI6W10sXCJUYXNrc1wiOltdLFwiU3dpbWxhbmVzXCI6W10sXCJTd2ltbGFuZXNWMlwiOltdLFwiRGVwZW5kZW5jaWVzXCI6W10sXCJEZXBlbmRlbmN5U2V0dGluZ3NcIjp7XCIkaWRcIjpcIjIxMlwiLFwiRGVwZW5kZW5jeU1vZHVsZUVuYWJsZWRcIjpmYWxzZSxcIlNjaGVkdWxpbmdTZXR0aW5nc1wiOntcIiRpZFwiOlwiMjEzXCIsXCJEZXBlbmRlbmNpZXNTY2hlZHVsaW5nTW9kZVNldHRpbmdcIjoxLFwiRGVwZW5kZW5jaWVzUHJldmlvdXNTY2hlZHVsaW5nTW9kZVwiOjEsXCJPbkJyZWFraW5nRmxleGlibGVTY2hlZHVsaW5nTW9kZVNldHRpbmdcIjowLFwiT25CcmVha2luZ1N0cmljdFNjaGVkdWxpbmdNb2RlU2V0dGluZ1wiOjB9fSxcIlNldHRpbmdzXCI6e1wiJGlkXCI6XCIyMTRcIixcIkltcGFPcHRpb25zXCI6e1wiJGlkXCI6XCIyMTVcIixcIkxlZnRUb1JpZ2h0XCI6ZmFsc2UsXCJQYXlsb2FkT3B0aW9uc1wiOjJ9fSxcIlRpbWVDb25maWd1cmF0aW9uXCI6e1wiJGlkXCI6XCIyMTZcIixcIlVzZVRpbWVcIjpmYWxzZSxcIldvcmtEYXlTdGFydFwiOlwiMDA6MDA6MDBcIixcIldvcmtEYXlFbmRcIjpcIjIzOjU5OjAwXCJ9fSJ9LCJTZXR0aW5ncyI6eyIkaWQiOiI1MjgiLCJJbXBhT3B0aW9ucyI6eyIkaWQiOiI1Mjk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1MzAiLCJVc2VUaW1lIjpmYWxzZSwiV29ya0RheVN0YXJ0IjoiMDA6MDA6MDAiLCJXb3JrRGF5RW5kIjoiMjM6NTk6MDAifSwiTGFzdFVzZWRUZW1wbGF0ZUlkIjoiY2MyNmY4NjMtMjdjZS00ODBlLWE1ODktYjNmMTJmMmQ2ZWIwIiwiRmlyc3RXZWVrT2ZZZWFyIjowLCJQbGFjZU1pbGVzdG9uZUF0VGhlQmVnaW5uaW5nT2ZUaGVEYXkiOmZhbHNlLCJEZXBlbmRlbmN5U2NoZWR1bGluZ1NldHRpbmdzIjp7IiRpZCI6IjUzM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7IiRpZCI6IjUzMiIsIklkIjoiMTBjNTFhZDAtODExMy00YTU5LTgwODktMzcyMDk0YmM3ODdmIiwiRnJvbSI6eyIkcmVmIjoiMjkxIn0sIktpbmQiOjAsIkNueFN0YXJ0S2luZCI6MCwiQ254RW5kS2luZCI6MCwiTGFnIjpudWxsLCJUbyI6eyIkcmVmIjoiMjEyIn0sIlN0eWxlIjp7IiRpZCI6IjUzMyIsIkxpbmVTdHlsZSI6eyIkaWQiOiI1MzQiLCJMaW5lQ29sb3IiOnsiJGlkIjoiNTM1IiwiJHR5cGUiOiJOTFJFLkNvbW1vbi5Eb20uU29saWRDb2xvckJydXNoLCBOTFJFLkNvbW1vbiIsIkNvbG9yIjp7IiRpZCI6IjUzNiIsIkEiOjI1NSwiUiI6MCwiRyI6MCwiQiI6MH19LCJMaW5lV2VpZ2h0IjoxLjAsIkxpbmVUeXBlIjowLCJQYXJlbnRTdHlsZSI6bnVsbH0sIkVuZEFycm93aGVhZExpbmVTdHlsZSI6eyIkaWQiOiI1MzciLCJLaW5kIjoxLCJXaWR0aCI6MSwiTGVuZ3RoIjowLCJQYXJlbnRTdHlsZSI6bnVsbH0sIkJyaW5nVG9Gcm9udCI6dHJ1ZSwiRWxib3dSYWRpdXMiOjAuMCwiTWFyZ2luIjp7IiRyZWYiOiI5In0sIlBhZGRpbmciOnsiJHJlZiI6IjEwIn0sIkJhY2tncm91bmQiOm51bGwsIklzVmlzaWJsZSI6ZmFsc2UsIldpZHRoIjowLjAsIkhlaWdodCI6MC4wLCJCb3JkZXJTdHlsZSI6bnVsbCwiUGFyZW50U3R5bGUiOm51bGx9LCJJc0F1dG9Nb2RlIjp0cnVlfV19fQ=="/>
  <p:tag name="__MASTER" val="__part_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ELAPSEDSTYLE" val="Hid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ODAYPOSITION" val="Hid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ODAYPOSITION" val="Hid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m51bGwsIlZlcnNpb24iOnsiJGlkIjoiMiIsIlZlcnNpb24iOiIzLjcuMyIsIk9yaWdpbmFsQXNzZW1ibHlWZXJzaW9uIjoiNy4wMC4xNS4wMCIsIkVkaXRpb24iOm51bGwsIkxhc3RTYXZlZEVkaXRpb24iOjAsIklzUGx1c0VkaXRpb24iOmZhbHNlLCJJc1Byb0VkaXRpb24iOmZhbHNlfSwiRWZmZWN0IjoxLCJTdHlsZSI6eyIkaWQiOiIzIiwiRGVmYXVsdERlcGVuZGVuY3lTdHlsZSI6eyIkaWQiOiI0IiwiTGluZVN0eWxlIjp7IiRpZCI6IjUiLCJMaW5lQ29sb3IiOnsiJGlkIjoiNiIsIiR0eXBlIjoiTkxSRS5Db21tb24uRG9tLlNvbGlkQ29sb3JCcnVzaCwgTkxSRS5Db21tb24iLCJDb2xvciI6eyIkaWQiOiI3IiwiQSI6MjU1LCJSIjowLCJHIjowLCJCIjowfX0sIkxpbmVXZWlnaHQiOjEuMCwiTGluZVR5cGUiOjAsIlBhcmVudFN0eWxlIjpudWxsfSwiRW5kQXJyb3doZWFkTGluZVN0eWxlIjp7IiRpZCI6IjgiLCJLaW5kIjoxLCJXaWR0aCI6MSwiTGVuZ3RoIjowLCJQYXJlbnRTdHlsZSI6bnVsbH0sIkJyaW5nVG9Gcm9udCI6dHJ1ZSwiRWxib3dSYWRpdXMiOjAuMCwiTWFyZ2luIjp7IiRpZCI6IjkiLCJUb3AiOjAuMCwiTGVmdCI6MC4wLCJSaWdodCI6MC4wLCJCb3R0b20iOjAuMH0sIlBhZGRpbmciOnsiJGlkIjoiMTAiLCJUb3AiOjAuMCwiTGVmdCI6MC4wLCJSaWdodCI6MC4wLCJCb3R0b20iOjAuMH0sIkJhY2tncm91bmQiOm51bGwsIklzVmlzaWJsZSI6dHJ1ZSwiV2lkdGgiOjAuMCwiSGVpZ2h0IjowLjAsIkJvcmRlclN0eWxlIjpudWxsLCJQYXJlbnRTdHlsZSI6bnVsbH0sIkNyaXRpY2FsUGF0aFN0eWxlIjp7IiRpZCI6IjExIiwiQ3JpdGljYWxQYXRoU3R5bGVPcHRpb25zIjoxNSwiTGluZVN0eWxlIjp7IiRpZCI6IjEyIiwiTGluZUNvbG9yIjp7IiRpZCI6IjEzIiwiJHR5cGUiOiJOTFJFLkNvbW1vbi5Eb20uU29saWRDb2xvckJydXNoLCBOTFJFLkNvbW1vbiIsIkNvbG9yIjp7IiRpZCI6IjE0IiwiQSI6MjU1LCJSIjoyMjIsIkciOjUwLCJCIjo1MH19LCJMaW5lV2VpZ2h0IjoxLjAsIkxpbmVUeXBlIjowLCJQYXJlbnRTdHlsZSI6bnVsbH0sIlRpdGxlRm9yZWdyb3VuZCI6eyIkaWQiOiIxNSIsIkNvbG9yIjp7IiRpZCI6IjE2IiwiQSI6MjU1LCJSIjoxNzYsIkciOjE5LCJCIjoyNX19LCJTaGFwZXNCYWNrZ3JvdW5kIjp7IiRpZCI6IjE3IiwiQ29sb3IiOnsiJGlkIjoiMTgiLCJBIjoyNTUsIlIiOjI1MywiRyI6MjAzLCJCIjoyMDh9fSwiU2hhcGVzQm9yZGVyU3R5bGUiOnsiJGlkIjoiMTkiLCJMaW5lQ29sb3IiOnsiJGlkIjoiMjAiLCIkdHlwZSI6Ik5MUkUuQ29tbW9uLkRvbS5Tb2xpZENvbG9yQnJ1c2gsIE5MUkUuQ29tbW9uIiwiQ29sb3IiOnsiJGlkIjoiMjEiLCJBIjoyNTUsIlIiOjIyMiwiRyI6NTAsIkIiOjUwfX0sIkxpbmVXZWlnaHQiOjEuNSwiTGluZVR5cGUiOjAsIlBhcmVudFN0eWxlIjpudWxsfSwiTWFyZ2luIjp7IiRpZCI6IjIyIiwiVG9wIjowLjAsIkxlZnQiOjAuMCwiUmlnaHQiOjAuMCwiQm90dG9tIjowLjB9LCJQYWRkaW5nIjp7IiRpZCI6IjIzIiwiVG9wIjowLjAsIkxlZnQiOjAuMCwiUmlnaHQiOjAuMCwiQm90dG9tIjowLjB9LCJCYWNrZ3JvdW5kIjpudWxsLCJJc1Zpc2libGUiOmZhbHNlLCJXaWR0aCI6MC4wLCJIZWlnaHQiOjAuMCwiQm9yZGVyU3R5bGUiOm51bGwsIlBhcmVudFN0eWxlIjpudWxsfSwiVGltZWJhbmRTdHlsZSI6eyIkaWQiOiIyNCIsIlNjYWxlTWFya2luZyI6MSwiU2hhcGUiOjAsIlNoYXBlU3R5bGUiOnsiJGlkIjoiMjUiLCJNYXJnaW4iOnsiJGlkIjoiMjYiLCJUb3AiOjAuMCwiTGVmdCI6MTAuMCwiUmlnaHQiOjEwLjAsIkJvdHRvbSI6MC4wfSwiUGFkZGluZyI6eyIkaWQiOiIyNyIsIlRvcCI6My4wLCJMZWZ0IjowLjAsIlJpZ2h0IjowLjAsIkJvdHRvbSI6My4wfSwiQmFja2dyb3VuZCI6eyIkaWQiOiIyOCIsIkNvbG9yIjp7IiRpZCI6IjI5IiwiQSI6MjU1LCJSIjo2OCwiRyI6ODQsIkIiOjEwNn19LCJJc1Zpc2libGUiOnRydWUsIldpZHRoIjo4NTguMCwiSGVpZ2h0IjoyMC4wLCJCb3JkZXJTdHlsZSI6eyIkaWQiOiIzMCIsIkxpbmVDb2xvciI6eyIkaWQiOiIzMSIsIiR0eXBlIjoiTkxSRS5Db21tb24uRG9tLlNvbGlkQ29sb3JCcnVzaCwgTkxSRS5Db21tb24iLCJDb2xvciI6eyIkaWQiOiIzMiIsIkEiOjI1NSwiUiI6MjU1LCJHIjowLCJCIjowfX0sIkxpbmVXZWlnaHQiOjAuMCwiTGluZVR5cGUiOjAsIlBhcmVudFN0eWxlIjpudWxsfSwiUGFyZW50U3R5bGUiOm51bGx9LCJNaWRkbGVUaWVyU2hhcGVTdHlsZSI6eyIkaWQiOiIzMyIsIk1hcmdpbiI6eyIkaWQiOiIzNCIsIlRvcCI6MC4wLCJMZWZ0IjoxMC4wLCJSaWdodCI6MTAuMCwiQm90dG9tIjowLjB9LCJQYWRkaW5nIjp7IiRpZCI6IjM1IiwiVG9wIjozLjAsIkxlZnQiOjAuMCwiUmlnaHQiOjAuMCwiQm90dG9tIjozLjB9LCJCYWNrZ3JvdW5kIjp7IiRpZCI6IjM2IiwiQ29sb3IiOnsiJGlkIjoiMzciLCJBIjoyNTUsIlIiOjY4LCJHIjo4NCwiQiI6MTA2fX0sIklzVmlzaWJsZSI6dHJ1ZSwiV2lkdGgiOjg1OC4wLCJIZWlnaHQiOjIwLjAsIkJvcmRlclN0eWxlIjp7IiRpZCI6IjM4IiwiTGluZUNvbG9yIjp7IiRpZCI6IjM5IiwiJHR5cGUiOiJOTFJFLkNvbW1vbi5Eb20uU29saWRDb2xvckJydXNoLCBOTFJFLkNvbW1vbiIsIkNvbG9yIjp7IiRpZCI6IjQwIiwiQSI6MjU1LCJSIjoyNTUsIkciOjAsIkIiOjB9fSwiTGluZVdlaWdodCI6MC4wLCJMaW5lVHlwZSI6MCwiUGFyZW50U3R5bGUiOm51bGx9LCJQYXJlbnRTdHlsZSI6bnVsbH0sIkJvdHRvbVRpZXJTaGFwZVN0eWxlIjp7IiRpZCI6IjQxIiwiTWFyZ2luIjp7IiRpZCI6IjQyIiwiVG9wIjowLjAsIkxlZnQiOjEwLjAsIlJpZ2h0IjoxMC4wLCJCb3R0b20iOjAuMH0sIlBhZGRpbmciOnsiJGlkIjoiNDMiLCJUb3AiOjMuMCwiTGVmdCI6MC4wLCJSaWdodCI6MC4wLCJCb3R0b20iOjMuMH0sIkJhY2tncm91bmQiOnsiJGlkIjoiNDQiLCJDb2xvciI6eyIkaWQiOiI0NSIsIkEiOjI1NSwiUiI6NjgsIkciOjg0LCJCIjoxMDZ9fSwiSXNWaXNpYmxlIjp0cnVlLCJXaWR0aCI6ODU4LjAsIkhlaWdodCI6MjAuMCwiQm9yZGVyU3R5bGUiOnsiJGlkIjoiNDYiLCJMaW5lQ29sb3IiOnsiJGlkIjoiNDciLCIkdHlwZSI6Ik5MUkUuQ29tbW9uLkRvbS5Tb2xpZENvbG9yQnJ1c2gsIE5MUkUuQ29tbW9uIiwiQ29sb3IiOnsiJGlkIjoiNDgiLCJBIjoyNTUsIlIiOjI1NSwiRyI6MCwiQiI6MH19LCJMaW5lV2VpZ2h0IjowLjAsIkxpbmVUeXBlIjowLCJQYXJlbnRTdHlsZSI6bnVsbH0sIlBhcmVudFN0eWxlIjpudWxsfSwiUmlnaHRFbmRDYXBzU3R5bGUiOnsiJGlkIjoiNDkiLCJGb250U2V0dGluZ3MiOnsiJGlkIjoiNTAiLCJGb250U2l6ZSI6MTgsIkZvbnROYW1lIjoiQ2FsaWJyaSIsIklzQm9sZCI6dHJ1ZSwiSXNJdGFsaWMiOmZhbHNlLCJJc1VuZGVybGluZWQiOmZhbHNlLCJQYXJlbnRTdHlsZSI6bnVsbH0sIkF1dG9TaXplIjowLCJGb3JlZ3JvdW5kIjp7IiRpZCI6IjUxIiwiQ29sb3IiOnsiJGlkIjoiNTI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UzIiwiVG9wIjowLjAsIkxlZnQiOjAuMCwiUmlnaHQiOjIwLjAsIkJvdHRvbSI6MC4wfSwiUGFkZGluZyI6eyIkaWQiOiI1NCIsIlRvcCI6MC4wLCJMZWZ0IjowLjAsIlJpZ2h0IjowLjAsIkJvdHRvbSI6MC4wfSwiQmFja2dyb3VuZCI6eyIkaWQiOiI1NSIsIkNvbG9yIjp7IiRpZCI6IjU2IiwiQSI6MCwiUiI6MCwiRyI6MCwiQiI6MH19LCJJc1Zpc2libGUiOnRydWUsIldpZHRoIjowLjAsIkhlaWdodCI6MC4wLCJCb3JkZXJTdHlsZSI6bnVsbCwiUGFyZW50U3R5bGUiOm51bGx9LCJMZWZ0RW5kQ2Fwc1N0eWxlIjp7IiRpZCI6IjU3IiwiRm9udFNldHRpbmdzIjp7IiRpZCI6IjU4IiwiRm9udFNpemUiOjE4LCJGb250TmFtZSI6IkNhbGlicmkiLCJJc0JvbGQiOnRydWUsIklzSXRhbGljIjpmYWxzZSwiSXNVbmRlcmxpbmVkIjpmYWxzZSwiUGFyZW50U3R5bGUiOm51bGx9LCJBdXRvU2l6ZSI6MCwiRm9yZWdyb3VuZCI6eyIkaWQiOiI1OSIsIkNvbG9yIjp7IiRpZCI6IjYw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2MSIsIlRvcCI6MC4wLCJMZWZ0IjoyMC4wLCJSaWdodCI6MC4wLCJCb3R0b20iOjAuMH0sIlBhZGRpbmciOnsiJGlkIjoiNjIiLCJUb3AiOjAuMCwiTGVmdCI6MC4wLCJSaWdodCI6MC4wLCJCb3R0b20iOjAuMH0sIkJhY2tncm91bmQiOnsiJGlkIjoiNjMiLCJDb2xvciI6eyIkaWQiOiI2NCIsIkEiOjAsIlIiOjAsIkciOjAsIkIiOjB9fSwiSXNWaXNpYmxlIjpmYWxzZSwiV2lkdGgiOjAuMCwiSGVpZ2h0IjowLjAsIkJvcmRlclN0eWxlIjpudWxsLCJQYXJlbnRTdHlsZSI6bnVsbH0sIlRvZGF5VGV4dFN0eWxlIjp7IiRpZCI6IjY1IiwiRm9udFNldHRpbmdzIjp7IiRpZCI6IjY2IiwiRm9udFNpemUiOjEyLCJGb250TmFtZSI6IkNhbGlicmkiLCJJc0JvbGQiOmZhbHNlLCJJc0l0YWxpYyI6ZmFsc2UsIklzVW5kZXJsaW5lZCI6ZmFsc2UsIlBhcmVudFN0eWxlIjpudWxsfSwiQXV0b1NpemUiOjAsIkZvcmVncm91bmQiOnsiJGlkIjoiNjciLCJDb2xvciI6eyIkaWQiOiI2OC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2OSIsIlRvcCI6MC4wLCJMZWZ0IjowLjAsIlJpZ2h0IjowLjAsIkJvdHRvbSI6MC4wfSwiUGFkZGluZyI6eyIkaWQiOiI3MCIsIlRvcCI6MC4wLCJMZWZ0IjowLjAsIlJpZ2h0IjowLjAsIkJvdHRvbSI6MC4wfSwiQmFja2dyb3VuZCI6eyIkaWQiOiI3MSIsIkNvbG9yIjp7IiRpZCI6IjcyIiwiQSI6MCwiUiI6MCwiRyI6MCwiQiI6MH19LCJJc1Zpc2libGUiOmZhbHNlLCJXaWR0aCI6MC4wLCJIZWlnaHQiOjAuMCwiQm9yZGVyU3R5bGUiOm51bGwsIlBhcmVudFN0eWxlIjpudWxsfSwiVG9kYXlNYXJrZXJTdHlsZSI6eyIkaWQiOiI3MyIsIk1hcmdpbiI6eyIkaWQiOiI3NCIsIlRvcCI6MC4wLCJMZWZ0IjowLjAsIlJpZ2h0IjowLjAsIkJvdHRvbSI6MC4wfSwiUGFkZGluZyI6eyIkaWQiOiI3NSIsIlRvcCI6MC4wLCJMZWZ0IjowLjAsIlJpZ2h0IjowLjAsIkJvdHRvbSI6MC4wfSwiQmFja2dyb3VuZCI6eyIkaWQiOiI3NiIsIkNvbG9yIjp7IiRpZCI6Ijc3IiwiQSI6MjU1LCJSIjoyNTUsIkciOjAsIkIiOjB9fSwiSXNWaXNpYmxlIjp0cnVlLCJXaWR0aCI6MC4wLCJIZWlnaHQiOjAuMCwiQm9yZGVyU3R5bGUiOm51bGwsIlBhcmVudFN0eWxlIjpudWxsfSwiU2NhbGVTdHlsZSI6eyIkaWQiOiI3OCIsIlNoYXBlIjozLCJTaG93U2VnbWVudFNlcGFyYXRvcnMiOnRydWUsIlNlZ21lbnRTZXBhcmF0b3JPcGFjaXR5IjozMCwiSGFzQmVlblZpc2libGVCZWZvcmUiOnRydWUsIkZvbnRTZXR0aW5ncyI6eyIkaWQiOiI3OSIsIkZvbnRTaXplIjoxMiwiRm9udE5hbWUiOiJDYWxpYnJpIiwiSXNCb2xkIjpmYWxzZSwiSXNJdGFsaWMiOmZhbHNlLCJJc1VuZGVybGluZWQiOmZhbHNlLCJQYXJlbnRTdHlsZSI6bnVsbH0sIkF1dG9TaXplIjowLCJGb3JlZ3JvdW5kIjp7IiRpZCI6IjgwIiwiQ29sb3IiOnsiJGlkIjoiODE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ODIiLCJUb3AiOjAuMCwiTGVmdCI6NS4wLCJSaWdodCI6MC4wLCJCb3R0b20iOjAuMH0sIlBhZGRpbmciOnsiJGlkIjoiODMiLCJUb3AiOjAuMCwiTGVmdCI6MC4wLCJSaWdodCI6MC4wLCJCb3R0b20iOjAuMH0sIkJhY2tncm91bmQiOnsiJGlkIjoiODQiLCJDb2xvciI6eyIkaWQiOiI4NSIsIkEiOjAsIlIiOjAsIkciOjAsIkIiOjB9fSwiSXNWaXNpYmxlIjp0cnVlLCJXaWR0aCI6MC4wLCJIZWlnaHQiOjAuMCwiQm9yZGVyU3R5bGUiOm51bGwsIlBhcmVudFN0eWxlIjpudWxsfSwiU2luZ2xlU2NhbGVTaGFwZVN0eWxlIjp7IiRpZCI6Ijg2IiwiU2hhcGUiOjAsIkhlaWdodCI6MC4wfSwiTWlkZGxlVGllclNjYWxlU3R5bGUiOnsiJGlkIjoiODciLCJTaGFwZSI6MywiU2hvd1NlZ21lbnRTZXBhcmF0b3JzIjp0cnVlLCJTZWdtZW50U2VwYXJhdG9yT3BhY2l0eSI6MzAsIkhhc0JlZW5WaXNpYmxlQmVmb3JlIjpmYWxzZSwiRm9udFNldHRpbmdzIjp7IiRpZCI6Ijg4IiwiRm9udFNpemUiOjEyLCJGb250TmFtZSI6IkNhbGlicmkiLCJJc0JvbGQiOmZhbHNlLCJJc0l0YWxpYyI6ZmFsc2UsIklzVW5kZXJsaW5lZCI6ZmFsc2UsIlBhcmVudFN0eWxlIjpudWxsfSwiQXV0b1NpemUiOjAsIkZvcmVncm91bmQiOnsiJGlkIjoiODkiLCJDb2xvciI6eyIkaWQiOiI5MC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5MSIsIlRvcCI6MC4wLCJMZWZ0Ijo1LjAsIlJpZ2h0IjowLjAsIkJvdHRvbSI6MC4wfSwiUGFkZGluZyI6eyIkaWQiOiI5MiIsIlRvcCI6MC4wLCJMZWZ0IjowLjAsIlJpZ2h0IjowLjAsIkJvdHRvbSI6MC4wfSwiQmFja2dyb3VuZCI6eyIkaWQiOiI5MyIsIkNvbG9yIjp7IiRpZCI6Ijk0IiwiQSI6MCwiUiI6MCwiRyI6MCwiQiI6MH19LCJJc1Zpc2libGUiOmZhbHNlLCJXaWR0aCI6MC4wLCJIZWlnaHQiOjAuMCwiQm9yZGVyU3R5bGUiOm51bGwsIlBhcmVudFN0eWxlIjpudWxsfSwiQm90dG9tVGllclNjYWxlU3R5bGUiOnsiJGlkIjoiOTUiLCJTaGFwZSI6MywiU2hvd1NlZ21lbnRTZXBhcmF0b3JzIjp0cnVlLCJTZWdtZW50U2VwYXJhdG9yT3BhY2l0eSI6MzAsIkhhc0JlZW5WaXNpYmxlQmVmb3JlIjpmYWxzZSwiRm9udFNldHRpbmdzIjp7IiRpZCI6Ijk2IiwiRm9udFNpemUiOjEyLCJGb250TmFtZSI6IkNhbGlicmkiLCJJc0JvbGQiOmZhbHNlLCJJc0l0YWxpYyI6ZmFsc2UsIklzVW5kZXJsaW5lZCI6ZmFsc2UsIlBhcmVudFN0eWxlIjpudWxsfSwiQXV0b1NpemUiOjAsIkZvcmVncm91bmQiOnsiJGlkIjoiOTciLCJDb2xvciI6eyIkaWQiOiI5OC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5OSIsIlRvcCI6MC4wLCJMZWZ0Ijo1LjAsIlJpZ2h0IjowLjAsIkJvdHRvbSI6MC4wfSwiUGFkZGluZyI6eyIkaWQiOiIxMDAiLCJUb3AiOjAuMCwiTGVmdCI6MC4wLCJSaWdodCI6MC4wLCJCb3R0b20iOjAuMH0sIkJhY2tncm91bmQiOnsiJGlkIjoiMTAxIiwiQ29sb3IiOnsiJGlkIjoiMTAyIiwiQSI6MCwiUiI6MCwiRyI6MCwiQiI6MH19LCJJc1Zpc2libGUiOmZhbHNlLCJXaWR0aCI6MC4wLCJIZWlnaHQiOjAuMCwiQm9yZGVyU3R5bGUiOm51bGwsIlBhcmVudFN0eWxlIjpudWxsfSwiRWxhcHNlZFRpbWVCYWNrZ3JvdW5kIjp7IiRpZCI6IjEwMyIsIkNvbG9yIjp7IiRpZCI6IjEwNCIsIkEiOjE5MSwiUiI6MjU1LCJHIjowLCJCIjowfX0sIkFwcGVuZFllYXJPblllYXJDaGFuZ2UiOmZhbHNlLCJFbGFwc2VkVGltZUZvcm1hdCI6MiwiVG9kYXlNYXJrZXJQb3NpdGlvbiI6MywiUXVpY2tQb3NpdGlvbiI6MiwiQWJzb2x1dGVQb3NpdGlvbiI6NDgwLjU4NTI2NiwiTWFyZ2luIjp7IiRpZCI6IjEwNSIsIlRvcCI6MC4wLCJMZWZ0IjoxMC4wLCJSaWdodCI6MTAuMCwiQm90dG9tIjowLjB9LCJQYWRkaW5nIjp7IiRpZCI6IjEwNiIsIlRvcCI6MC4wLCJMZWZ0IjowLjAsIlJpZ2h0IjowLjAsIkJvdHRvbSI6MC4wfSwiQmFja2dyb3VuZCI6eyIkaWQiOiIxMDciLCJDb2xvciI6eyIkaWQiOiIxMDgiLCJBIjoyNTUsIlIiOjQ3LCJHIjo1NCwiQiI6MTUzfX0sIklzVmlzaWJsZSI6dHJ1ZSwiV2lkdGgiOjAuMCwiSGVpZ2h0IjowLjAsIkJvcmRlclN0eWxlIjpudWxsLCJQYXJlbnRTdHlsZSI6bnVsbH0sIkRlZmF1bHRNaWxlc3RvbmVTdHlsZSI6eyIkaWQiOiIxMDkiLCJTaGFwZSI6MiwiQ29ubmVjdG9yTWFyZ2luIjp7IiRpZCI6IjExMCIsIlRvcCI6MC4wLCJMZWZ0IjoyLjAsIlJpZ2h0IjoyLjAsIkJvdHRvbSI6MC4wfSwiQ29ubmVjdG9yU3R5bGUiOnsiJGlkIjoiMTExIiwiTGluZUNvbG9yIjp7IiRpZCI6IjExMiIsIiR0eXBlIjoiTkxSRS5Db21tb24uRG9tLlNvbGlkQ29sb3JCcnVzaCwgTkxSRS5Db21tb24iLCJDb2xvciI6eyIkaWQiOiIxMTMiLCJBIjoxMjcsIlIiOjc5LCJHIjoxMjksIkIiOjE4OX19LCJMaW5lV2VpZ2h0IjoxLjAsIkxpbmVUeXBlIjowLCJQYXJlbnRTdHlsZSI6bnVsbH0sIklzQmVsb3dUaW1lYmFuZCI6ZmFsc2UsIlBvc2l0aW9uT25UYXNrIjowLCJIaWRlRGF0ZSI6ZmFsc2UsIlNoYXBlU2l6ZSI6MSwiU3BhY2luZyI6Mi4wLCJQYWRkaW5nIjp7IiRpZCI6IjExNCIsIlRvcCI6Ny4wLCJMZWZ0IjozLjAsIlJpZ2h0IjowLjAsIkJvdHRvbSI6Mi4wfSwiU2hhcGVTdHlsZSI6eyIkaWQiOiIxMTUiLCJNYXJnaW4iOnsiJGlkIjoiMTE2IiwiVG9wIjowLjAsIkxlZnQiOjAuMCwiUmlnaHQiOjAuMCwiQm90dG9tIjowLjB9LCJQYWRkaW5nIjp7IiRpZCI6IjExNyIsIlRvcCI6MC4wLCJMZWZ0IjowLjAsIlJpZ2h0IjowLjAsIkJvdHRvbSI6MC4wfSwiQmFja2dyb3VuZCI6eyIkaWQiOiIxMTgiLCJDb2xvciI6eyIkaWQiOiIxMTkiLCJBIjoyNTUsIlIiOjAsIkciOjExNCwiQiI6MTg4fX0sIklzVmlzaWJsZSI6dHJ1ZSwiV2lkdGgiOjEzLjAsIkhlaWdodCI6MTMuMCwiQm9yZGVyU3R5bGUiOnsiJGlkIjoiMTIwIiwiTGluZUNvbG9yIjp7IiRpZCI6IjEyMSIsIiR0eXBlIjoiTkxSRS5Db21tb24uRG9tLlNvbGlkQ29sb3JCcnVzaCwgTkxSRS5Db21tb24iLCJDb2xvciI6eyIkaWQiOiIxMjIiLCJBIjoyNTUsIlIiOjI1NSwiRyI6MCwiQiI6MH19LCJMaW5lV2VpZ2h0IjowLjAsIkxpbmVUeXBlIjowLCJQYXJlbnRTdHlsZSI6bnVsbH0sIlBhcmVudFN0eWxlIjpudWxsfSwiVGl0bGVTdHlsZSI6eyIkaWQiOiIxMjMiLCJGb250U2V0dGluZ3MiOnsiJGlkIjoiMTI0IiwiRm9udFNpemUiOjExLCJGb250TmFtZSI6IkNhbGlicmkiLCJJc0JvbGQiOnRydWUsIklzSXRhbGljIjpmYWxzZSwiSXNVbmRlcmxpbmVkIjpmYWxzZSwiUGFyZW50U3R5bGUiOm51bGx9LCJBdXRvU2l6ZSI6MCwiRm9yZWdyb3VuZCI6eyIkaWQiOiIxMjUiLCJDb2xvciI6eyIkaWQiOiIxMjY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TI3IiwiVG9wIjowLjAsIkxlZnQiOjAuMCwiUmlnaHQiOjAuMCwiQm90dG9tIjowLjB9LCJQYWRkaW5nIjp7IiRpZCI6IjEyOCIsIlRvcCI6MC4wLCJMZWZ0IjowLjAsIlJpZ2h0IjowLjAsIkJvdHRvbSI6MC4wfSwiQmFja2dyb3VuZCI6eyIkaWQiOiIxMjkiLCJDb2xvciI6eyIkaWQiOiIxMzAiLCJBIjowLCJSIjowLCJHIjowLCJCIjowfX0sIklzVmlzaWJsZSI6dHJ1ZSwiV2lkdGgiOjAuMCwiSGVpZ2h0IjowLjAsIkJvcmRlclN0eWxlIjpudWxsLCJQYXJlbnRTdHlsZSI6bnVsbH0sIkRhdGVTdHlsZSI6eyIkaWQiOiIxMzEiLCJGb250U2V0dGluZ3MiOnsiJGlkIjoiMTMyIiwiRm9udFNpemUiOjEwLCJGb250TmFtZSI6IkNhbGlicmkiLCJJc0JvbGQiOmZhbHNlLCJJc0l0YWxpYyI6ZmFsc2UsIklzVW5kZXJsaW5lZCI6ZmFsc2UsIlBhcmVudFN0eWxlIjpudWxsfSwiQXV0b1NpemUiOjAsIkZvcmVncm91bmQiOnsiJGlkIjoiMTMzIiwiQ29sb3IiOnsiJGlkIjoiMTM0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zUiLCJUb3AiOjAuMCwiTGVmdCI6MC4wLCJSaWdodCI6MC4wLCJCb3R0b20iOjAuMH0sIlBhZGRpbmciOnsiJGlkIjoiMTM2IiwiVG9wIjowLjAsIkxlZnQiOjAuMCwiUmlnaHQiOjAuMCwiQm90dG9tIjowLjB9LCJCYWNrZ3JvdW5kIjp7IiRpZCI6IjEzNyIsIkNvbG9yIjp7IiRpZCI6IjEzOCIsIkEiOjAsIlIiOjAsIkciOjAsIkIiOjB9fSwiSXNWaXNpYmxlIjp0cnVlLCJXaWR0aCI6MC4wLCJIZWlnaHQiOjAuMCwiQm9yZGVyU3R5bGUiOm51bGwsIlBhcmVudFN0eWxlIjpudWxsfSwiRGF0ZUZvcm1hdCI6eyIkaWQiOiIxMz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wIiwiRm9ybWF0IjowLCJJc1Zpc2libGUiOmZhbHNlLCJMYXN0S25vd25WaXNpYmlsaXR5U3RhdGUiOmZhbHNlfSwiSXNWaXNpYmxlIjp0cnVlLCJQYXJlbnRTdHlsZSI6bnVsbH0sIkRlZmF1bHRUYXNrU3R5bGUiOnsiJGlkIjoiMTQxIiwiU2hhcGUiOjEsIlNoYXBlVGhpY2tuZXNzIjowLCJEdXJhdGlvbkZvcm1hdCI6MCwiSW5jbHVkZU5vbldvcmtpbmdEYXlzSW5EdXJhdGlvbiI6ZmFsc2UsIlBlcmNlbnRhZ2VDb21wbGV0ZVN0eWxlIjp7IiRpZCI6IjE0MiIsIkZvbnRTZXR0aW5ncyI6eyIkaWQiOiIxNDMiLCJGb250U2l6ZSI6MTAsIkZvbnROYW1lIjoiQ2FsaWJyaSIsIklzQm9sZCI6ZmFsc2UsIklzSXRhbGljIjpmYWxzZSwiSXNVbmRlcmxpbmVkIjpmYWxzZSwiUGFyZW50U3R5bGUiOm51bGx9LCJBdXRvU2l6ZSI6MCwiRm9yZWdyb3VuZCI6eyIkaWQiOiIxNDQiLCJDb2xvciI6eyIkaWQiOiIxNDU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NDYiLCJUb3AiOjAuMCwiTGVmdCI6MC4wLCJSaWdodCI6MC4wLCJCb3R0b20iOjAuMH0sIlBhZGRpbmciOnsiJGlkIjoiMTQ3IiwiVG9wIjowLjAsIkxlZnQiOjAuMCwiUmlnaHQiOjAuMCwiQm90dG9tIjowLjB9LCJCYWNrZ3JvdW5kIjp7IiRpZCI6IjE0OCIsIkNvbG9yIjp7IiRpZCI6IjE0OSIsIkEiOjg5LCJSIjowLCJHIjowLCJCIjowfX0sIklzVmlzaWJsZSI6dHJ1ZSwiV2lkdGgiOjAuMCwiSGVpZ2h0IjowLjAsIkJvcmRlclN0eWxlIjpudWxsLCJQYXJlbnRTdHlsZSI6bnVsbH0sIkR1cmF0aW9uU3R5bGUiOnsiJGlkIjoiMTUwIiwiRm9udFNldHRpbmdzIjp7IiRpZCI6IjE1MSIsIkZvbnRTaXplIjoxMCwiRm9udE5hbWUiOiJDYWxpYnJpIiwiSXNCb2xkIjpmYWxzZSwiSXNJdGFsaWMiOmZhbHNlLCJJc1VuZGVybGluZWQiOmZhbHNlLCJQYXJlbnRTdHlsZSI6bnVsbH0sIkF1dG9TaXplIjowLCJGb3JlZ3JvdW5kIjp7IiRpZCI6IjE1MiIsIkNvbG9yIjp7IiRpZCI6IjE1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1NCIsIlRvcCI6MC4wLCJMZWZ0IjowLjAsIlJpZ2h0IjowLjAsIkJvdHRvbSI6MC4wfSwiUGFkZGluZyI6eyIkaWQiOiIxNTUiLCJUb3AiOjAuMCwiTGVmdCI6MC4wLCJSaWdodCI6MC4wLCJCb3R0b20iOjAuMH0sIkJhY2tncm91bmQiOnsiJGlkIjoiMTU2IiwiQ29sb3IiOnsiJGlkIjoiMTU3IiwiQSI6MCwiUiI6MCwiRyI6MCwiQiI6MH19LCJJc1Zpc2libGUiOnRydWUsIldpZHRoIjowLjAsIkhlaWdodCI6MC4wLCJCb3JkZXJTdHlsZSI6bnVsbCwiUGFyZW50U3R5bGUiOm51bGx9LCJIb3Jpem9udGFsQ29ubmVjdG9yU3R5bGUiOnsiJGlkIjoiMTU4IiwiTGluZUNvbG9yIjp7IiRpZCI6IjE1OSIsIiR0eXBlIjoiTkxSRS5Db21tb24uRG9tLlNvbGlkQ29sb3JCcnVzaCwgTkxSRS5Db21tb24iLCJDb2xvciI6eyIkaWQiOiIxNjAiLCJBIjoyNTUsIlIiOjIwNCwiRyI6MjA0LCJCIjoyMDR9fSwiTGluZVdlaWdodCI6MS4wLCJMaW5lVHlwZSI6MCwiUGFyZW50U3R5bGUiOm51bGx9LCJWZXJ0aWNhbENvbm5lY3RvclN0eWxlIjp7IiRpZCI6IjE2MSIsIkxpbmVDb2xvciI6eyIkaWQiOiIxNjIiLCIkdHlwZSI6Ik5MUkUuQ29tbW9uLkRvbS5Tb2xpZENvbG9yQnJ1c2gsIE5MUkUuQ29tbW9uIiwiQ29sb3IiOnsiJGlkIjoiMTYzIiwiQSI6MjU1LCJSIjoyMDQsIkciOjIwNCwiQiI6MjA0fX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TY0IiwiTWFyZ2luIjp7IiRpZCI6IjE2NSIsIlRvcCI6MC4wLCJMZWZ0Ijo0LjAsIlJpZ2h0Ijo0LjAsIkJvdHRvbSI6MC4wfSwiUGFkZGluZyI6eyIkaWQiOiIxNjYiLCJUb3AiOjAuMCwiTGVmdCI6MC4wLCJSaWdodCI6MC4wLCJCb3R0b20iOjAuMH0sIkJhY2tncm91bmQiOnsiJGlkIjoiMTY3IiwiQ29sb3IiOnsiJGlkIjoiMTY4IiwiQSI6MjU1LCJSIjowLCJHIjoxMTQsIkIiOjE4OH19LCJJc1Zpc2libGUiOnRydWUsIldpZHRoIjowLjAsIkhlaWdodCI6MTAuMCwiQm9yZGVyU3R5bGUiOnsiJGlkIjoiMTY5IiwiTGluZUNvbG9yIjp7IiRpZCI6IjE3MCIsIiR0eXBlIjoiTkxSRS5Db21tb24uRG9tLlNvbGlkQ29sb3JCcnVzaCwgTkxSRS5Db21tb24iLCJDb2xvciI6eyIkaWQiOiIxNzEiLCJBIjoyNTUsIlIiOjI1NSwiRyI6MCwiQiI6MH19LCJMaW5lV2VpZ2h0IjowLjAsIkxpbmVUeXBlIjowLCJQYXJlbnRTdHlsZSI6bnVsbH0sIlBhcmVudFN0eWxlIjpudWxsfSwiVGl0bGVTdHlsZSI6eyIkaWQiOiIxNzIiLCJGb250U2V0dGluZ3MiOnsiJGlkIjoiMTczIiwiRm9udFNpemUiOjExLCJGb250TmFtZSI6IkNhbGlicmkiLCJJc0JvbGQiOnRydWUsIklzSXRhbGljIjpmYWxzZSwiSXNVbmRlcmxpbmVkIjpmYWxzZSwiUGFyZW50U3R5bGUiOm51bGx9LCJBdXRvU2l6ZSI6MCwiRm9yZWdyb3VuZCI6eyIkaWQiOiIxNzQiLCJDb2xvciI6eyIkaWQiOiIxNzU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Tc2IiwiVG9wIjowLjAsIkxlZnQiOjAuMCwiUmlnaHQiOjAuMCwiQm90dG9tIjowLjB9LCJQYWRkaW5nIjp7IiRpZCI6IjE3NyIsIlRvcCI6MC4wLCJMZWZ0IjowLjAsIlJpZ2h0IjowLjAsIkJvdHRvbSI6MC4wfSwiQmFja2dyb3VuZCI6eyIkaWQiOiIxNzgiLCJDb2xvciI6eyIkaWQiOiIxNzkiLCJBIjowLCJSIjowLCJHIjowLCJCIjowfX0sIklzVmlzaWJsZSI6dHJ1ZSwiV2lkdGgiOjAuMCwiSGVpZ2h0IjowLjAsIkJvcmRlclN0eWxlIjpudWxsLCJQYXJlbnRTdHlsZSI6bnVsbH0sIkRhdGVTdHlsZSI6eyIkaWQiOiIxODAiLCJGb250U2V0dGluZ3MiOnsiJGlkIjoiMTgxIiwiRm9udFNpemUiOjEwLCJGb250TmFtZSI6IkNhbGlicmkiLCJJc0JvbGQiOmZhbHNlLCJJc0l0YWxpYyI6ZmFsc2UsIklzVW5kZXJsaW5lZCI6ZmFsc2UsIlBhcmVudFN0eWxlIjpudWxsfSwiQXV0b1NpemUiOjAsIkZvcmVncm91bmQiOnsiJGlkIjoiMTgyIiwiQ29sb3IiOnsiJGlkIjoiMTgz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xODQiLCJUb3AiOjAuMCwiTGVmdCI6MC4wLCJSaWdodCI6MC4wLCJCb3R0b20iOjAuMH0sIlBhZGRpbmciOnsiJGlkIjoiMTg1IiwiVG9wIjowLjAsIkxlZnQiOjAuMCwiUmlnaHQiOjAuMCwiQm90dG9tIjowLjB9LCJCYWNrZ3JvdW5kIjp7IiRpZCI6IjE4NiIsIkNvbG9yIjp7IiRpZCI6IjE4NyIsIkEiOjAsIlIiOjAsIkciOjAsIkIiOjB9fSwiSXNWaXNpYmxlIjp0cnVlLCJXaWR0aCI6MC4wLCJIZWlnaHQiOjAuMCwiQm9yZGVyU3R5bGUiOm51bGwsIlBhcmVudFN0eWxlIjpudWxsfSwiRGF0ZUZvcm1hdCI6eyIkaWQiOiIxODg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g5IiwiRm9ybWF0IjowLCJJc1Zpc2libGUiOmZhbHNlLCJMYXN0S25vd25WaXNpYmlsaXR5U3RhdGUiOmZhbHNlfSwiSXNWaXNpYmxlIjp0cnVlLCJQYXJlbnRTdHlsZSI6bnVsbCwiX2V4cGxpY2l0bHlTZXQiOnsiJGlkIjoiMTkw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OTEiLCJHcmlkbGluZVN0eWxlIjp7IiRpZCI6IjE5MiIsIkxpbmVDb2xvciI6eyIkaWQiOiIxOTMiLCIkdHlwZSI6Ik5MUkUuQ29tbW9uLkRvbS5Tb2xpZENvbG9yQnJ1c2gsIE5MUkUuQ29tbW9uIiwiQ29sb3IiOnsiJGlkIjoiMTk0IiwiQSI6MzgsIlIiOjkxLCJHIjoxNTUsIkIiOjIxM319LCJMaW5lV2VpZ2h0IjoxLjAsIkxpbmVUeXBlIjowLCJQYXJlbnRTdHlsZSI6bnVsbH0sIk1hcmdpbiI6eyIkaWQiOiIxOTUiLCJUb3AiOjAuMCwiTGVmdCI6MC4wLCJSaWdodCI6MC4wLCJCb3R0b20iOjAuMH0sIlBhZGRpbmciOnsiJGlkIjoiMTk2IiwiVG9wIjowLjAsIkxlZnQiOjAuMCwiUmlnaHQiOjAuMCwiQm90dG9tIjowLjB9LCJCYWNrZ3JvdW5kIjpudWxsLCJJc1Zpc2libGUiOnRydWUsIldpZHRoIjowLjAsIkhlaWdodCI6MC4wLCJCb3JkZXJTdHlsZSI6eyIkaWQiOiIxOTciLCJMaW5lQ29sb3IiOm51bGwsIkxpbmVXZWlnaHQiOjAuMCwiTGluZVR5cGUiOjAsIlBhcmVudFN0eWxlIjpudWxsfSwiUGFyZW50U3R5bGUiOm51bGx9LCJBY3Rpdml0eUxpbmVQYW5lbFN0eWxlIjp7IiRpZCI6IjE5OCIsIkFjdGl2aXR5TGluZVN0eWxlIjp7IiRpZCI6IjE5OSIsIkxpbmVDb2xvciI6eyIkaWQiOiIyMDAiLCIkdHlwZSI6Ik5MUkUuQ29tbW9uLkRvbS5Tb2xpZENvbG9yQnJ1c2gsIE5MUkUuQ29tbW9uIiwiQ29sb3IiOnsiJGlkIjoiMjAxIiwiQSI6MzgsIlIiOjY4LCJHIjoxMTQsIkIiOjE5Nn19LCJMaW5lV2VpZ2h0IjoxLjAsIkxpbmVUeXBlIjowLCJQYXJlbnRTdHlsZSI6bnVsbH0sIk1hcmdpbiI6eyIkaWQiOiIyMDIiLCJUb3AiOjAuMCwiTGVmdCI6MC4wLCJSaWdodCI6MC4wLCJCb3R0b20iOjAuMH0sIlBhZGRpbmciOnsiJGlkIjoiMjAzIiwiVG9wIjowLjAsIkxlZnQiOjAuMCwiUmlnaHQiOjAuMCwiQm90dG9tIjowLjB9LCJCYWNrZ3JvdW5kIjpudWxsLCJJc1Zpc2libGUiOnRydWUsIldpZHRoIjowLjAsIkhlaWdodCI6MC4wLCJCb3JkZXJTdHlsZSI6eyIkaWQiOiIyMDQiLCJMaW5lQ29sb3IiOm51bGwsIkxpbmVXZWlnaHQiOjAuMCwiTGluZVR5cGUiOjAsIlBhcmVudFN0eWxlIjpudWxsfSwiUGFyZW50U3R5bGUiOm51bGx9LCJTaG93RWxhcHNlZFRpbWVHcmFkaWVudFN0eWxlIjpmYWxzZSwiVGltZWJhbmRSZXNlcnZlZExlZnRBcmVhU3R5bGUiOnsiJGlkIjoiMjA1IiwiQWN0aXZpdHlIZWFkZXJXaWR0aCI6MC4wLCJJc1NldCI6ZmFsc2V9LCJEZWZhdWx0U3dpbWxhbmVTdHlsZSI6bnVsbH0sIlNjYWxlIjpudWxsLCJTY2FsZVYyIjp7IiRpZCI6IjIwNiIsIlN0YXJ0RGF0ZSI6IjAwMDEtMDEtMDFUMDA6MDA6MDAiLCJFbmREYXRlIjoiMjAyMy0wNy0yN1QyMzo1OTowMFoiLCJBdXRvRGF0ZVJhbmdlIjp0cnVlLCJXb3JraW5nRGF5cyI6MzEsIkZpc2NhbFllYXIiOnsiJGlkIjoiMjA3IiwiU3RhcnRNb250aCI6MSwiVXNlU3RhcnRpbmdZZWFyRm9yTnVtYmVyaW5nIjp0cnVlLCJTaG93RmlzY2FsWWVhckxhYmVsIjp0cnVlfSwiVG9kYXlNYXJrZXJUZXh0IjoiVG9kYXkiLCJBdXRvU2NhbGVUeXBlIjp0cnVlLCJUaW1lYmFuZFNjYWxlcyI6eyIkaWQiOiIyMDgiLCJUb3BTY2FsZUxheWVyIjp7IiRpZCI6IjIwOSIsIkZvcm1hdCI6Ik1NTSIsIlR5cGUiOjJ9LCJNaWRkbGVTY2FsZUxheWVyIjp7IiRpZCI6IjIxMCIsIkZvcm1hdCI6bnVsbCwiVHlwZSI6MH0sIkJvdHRvbVNjYWxlTGF5ZXIiOnsiJGlkIjoiMjExIiwiRm9ybWF0IjpudWxsLCJUeXBlIjowfX19LCJNaWxlc3RvbmVzIjpbeyIkaWQiOiIyMTIiLCJEYXRlIjoiMjAyMy0wNC0xMFQwMDowMDowMCIsIlN0eWxlIjp7IiRpZCI6IjIxMyIsIlNoYXBlIjoxLCJDb25uZWN0b3JNYXJnaW4iOnsiJHJlZiI6IjExMCJ9LCJDb25uZWN0b3JTdHlsZSI6eyIkaWQiOiIyMTQiLCJMaW5lQ29sb3IiOnsiJGlkIjoiMjE1IiwiJHR5cGUiOiJOTFJFLkNvbW1vbi5Eb20uU29saWRDb2xvckJydXNoLCBOTFJFLkNvbW1vbiIsIkNvbG9yIjp7IiRpZCI6IjIxNiIsIkEiOjEyNywiUiI6NzksIkciOjEyOSwiQiI6MTg5fX0sIkxpbmVXZWlnaHQiOjEuMCwiTGluZVR5cGUiOjAsIlBhcmVudFN0eWxlIjpudWxsfSwiSXNCZWxvd1RpbWViYW5kIjpmYWxzZSwiUG9zaXRpb25PblRhc2siOjAsIkhpZGVEYXRlIjpmYWxzZSwiU2hhcGVTaXplIjoxLCJTcGFjaW5nIjoyLjAsIlBhZGRpbmciOnsiJHJlZiI6IjExNCJ9LCJTaGFwZVN0eWxlIjp7IiRpZCI6IjIxNyIsIk1hcmdpbiI6eyIkcmVmIjoiMTE2In0sIlBhZGRpbmciOnsiJHJlZiI6IjExNyJ9LCJCYWNrZ3JvdW5kIjp7IiRpZCI6IjIxOCIsIkNvbG9yIjp7IiRpZCI6IjIxOSIsIkEiOjI1NSwiUiI6NjgsIkciOjExNCwiQiI6MTk2fX0sIklzVmlzaWJsZSI6dHJ1ZSwiV2lkdGgiOjE4LjAsIkhlaWdodCI6MjAuMCwiQm9yZGVyU3R5bGUiOnsiJGlkIjoiMjIwIiwiTGluZUNvbG9yIjp7IiRpZCI6IjIyMSIsIiR0eXBlIjoiTkxSRS5Db21tb24uRG9tLlNvbGlkQ29sb3JCcnVzaCwgTkxSRS5Db21tb24iLCJDb2xvciI6eyIkaWQiOiIyMjIiLCJBIjoyNTUsIlIiOjI1NSwiRyI6MCwiQiI6MH19LCJMaW5lV2VpZ2h0IjowLjAsIkxpbmVUeXBlIjowLCJQYXJlbnRTdHlsZSI6bnVsbH0sIlBhcmVudFN0eWxlIjpudWxsfSwiVGl0bGVTdHlsZSI6eyIkaWQiOiIyMjMiLCJGb250U2V0dGluZ3MiOnsiJGlkIjoiMjI0IiwiRm9udFNpemUiOjExLCJGb250TmFtZSI6IkNhbGlicmkiLCJJc0JvbGQiOnRydWUsIklzSXRhbGljIjpmYWxzZSwiSXNVbmRlcmxpbmVkIjpmYWxzZSwiUGFyZW50U3R5bGUiOm51bGx9LCJBdXRvU2l6ZSI6MCwiRm9yZWdyb3VuZCI6eyIkaWQiOiIyMjUiLCJDb2xvciI6eyIkaWQiOiIyMjYiLCJBIjoyNTUsIlIiOjAsIkciOjAsIkIiOjB9fSwiTWF4V2lkdGgiOjIwMC4wLCJNYXhIZWlnaHQiOiJJbmZpbml0eSIsIlNtYXJ0Rm9yZWdyb3VuZElzQWN0aXZlIjpmYWxzZSwiSG9yaXpvbnRhbEFsaWdubWVudCI6MSwiVmVydGljYWxBbGlnbm1lbnQiOjAsIlNtYXJ0Rm9yZWdyb3VuZCI6bnVsbCwiQmFja2dyb3VuZEZpbGxUeXBlIjowLCJNYXJnaW4iOnsiJHJlZiI6IjEyNyJ9LCJQYWRkaW5nIjp7IiRyZWYiOiIxMjgifSwiQmFja2dyb3VuZCI6eyIkaWQiOiIyMjciLCJDb2xvciI6eyIkaWQiOiIyMjgiLCJBIjowLCJSIjoyNTUsIkciOjI1NSwiQiI6MjU1fX0sIklzVmlzaWJsZSI6dHJ1ZSwiV2lkdGgiOjAuMCwiSGVpZ2h0IjowLjAsIkJvcmRlclN0eWxlIjp7IiRpZCI6IjIyOSIsIkxpbmVDb2xvciI6bnVsbCwiTGluZVdlaWdodCI6MC4wLCJMaW5lVHlwZSI6MCwiUGFyZW50U3R5bGUiOm51bGx9LCJQYXJlbnRTdHlsZSI6bnVsbH0sIkRhdGVTdHlsZSI6eyIkaWQiOiIyMzAiLCJGb250U2V0dGluZ3MiOnsiJGlkIjoiMjMxIiwiRm9udFNpemUiOjEwLCJGb250TmFtZSI6IkNhbGlicmkiLCJJc0JvbGQiOmZhbHNlLCJJc0l0YWxpYyI6ZmFsc2UsIklzVW5kZXJsaW5lZCI6ZmFsc2UsIlBhcmVudFN0eWxlIjpudWxsfSwiQXV0b1NpemUiOjAsIkZvcmVncm91bmQiOnsiJGlkIjoiMjMyIiwiQ29sb3IiOnsiJGlkIjoiMjMz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cmVmIjoiMTM1In0sIlBhZGRpbmciOnsiJHJlZiI6IjEzNiJ9LCJCYWNrZ3JvdW5kIjp7IiRpZCI6IjIzNCIsIkNvbG9yIjp7IiRpZCI6IjIzNSIsIkEiOjAsIlIiOjI1NSwiRyI6MjU1LCJCIjoyNTV9fSwiSXNWaXNpYmxlIjp0cnVlLCJXaWR0aCI6MC4wLCJIZWlnaHQiOjAuMCwiQm9yZGVyU3R5bGUiOnsiJGlkIjoiMjM2IiwiTGluZUNvbG9yIjpudWxsLCJMaW5lV2VpZ2h0IjowLjAsIkxpbmVUeXBlIjowLCJQYXJlbnRTdHlsZSI6bnVsbH0sIlBhcmVudFN0eWxlIjpudWxsfSwiRGF0ZUZvcm1hdCI6eyIkaWQiOiIyMz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jM4IiwiRm9ybWF0IjowLCJJc1Zpc2libGUiOmZhbHNlLCJMYXN0S25vd25WaXNpYmlsaXR5U3RhdGUiOmZhbHNlfSwiSXNWaXNpYmxlIjp0cnVlLCJQYXJlbnRTdHlsZSI6bnVsbH0sIkluZGV4IjoxLCJQZXJjZW50YWdlQ29tcGxldGUiOm51bGwsIlBvc2l0aW9uIjp7IlJhdGlvIjowLjYyOTUyODEzMDQyNTM0NzI4LCJJc0N1c3RvbSI6dHJ1ZX0sIkRhdGVGb3JtYXQiOnsiJHJlZiI6IjIzNyJ9LCJXZWVrTnVtYmVyaW5nIjp7IiRpZCI6IjIzOSIsIkZvcm1hdCI6MCwiSXNWaXNpYmxlIjpmYWxzZSwiTGFzdEtub3duVmlzaWJpbGl0eVN0YXRlIjpmYWxzZX0sIlJlbGF0ZWRUYXNrSWQiOiIwMDAwMDAwMC0wMDAwLTAwMDAtMDAwMC0wMDAwMDAwMDAwMDAiLCJJZCI6Ijg5OTE1MGE5LWU1NzctNDI3Ny04ZDc3LWFmMjFkZTdkYWRiMyIsIkltcG9ydElkIjpudWxsLCJUaXRsZSI6IlIxIiwiTm90ZSI6bnVsbCwiSHlwZXJsaW5rIjp7IiRpZCI6IjI0MCIsIkFkZHJlc3MiOm51bGwsIlN1YkFkZHJlc3MiOm51bGx9LCJJc0NoYW5nZWQiOmZhbHNlLCJJc05ldyI6ZmFsc2V9LHsiJGlkIjoiMjQxIiwiRGF0ZSI6IjIwMjMtMDQtMTFUMjM6NTk6MDAiLCJTdHlsZSI6eyIkaWQiOiIyNDIiLCJTaGFwZSI6MSwiQ29ubmVjdG9yTWFyZ2luIjp7IiRyZWYiOiIxMTAifSwiQ29ubmVjdG9yU3R5bGUiOnsiJGlkIjoiMjQzIiwiTGluZUNvbG9yIjp7IiRpZCI6IjI0NCIsIiR0eXBlIjoiTkxSRS5Db21tb24uRG9tLlNvbGlkQ29sb3JCcnVzaCwgTkxSRS5Db21tb24iLCJDb2xvciI6eyIkaWQiOiIyNDUiLCJBIjoxMjcsIlIiOjc5LCJHIjoxMjksIkIiOjE4OX19LCJMaW5lV2VpZ2h0IjoxLjAsIkxpbmVUeXBlIjowLCJQYXJlbnRTdHlsZSI6bnVsbH0sIklzQmVsb3dUaW1lYmFuZCI6ZmFsc2UsIlBvc2l0aW9uT25UYXNrIjowLCJIaWRlRGF0ZSI6ZmFsc2UsIlNoYXBlU2l6ZSI6MSwiU3BhY2luZyI6Mi4wLCJQYWRkaW5nIjp7IiRyZWYiOiIxMTQifSwiU2hhcGVTdHlsZSI6eyIkaWQiOiIyNDYiLCJNYXJnaW4iOnsiJHJlZiI6IjExNiJ9LCJQYWRkaW5nIjp7IiRyZWYiOiIxMTcifSwiQmFja2dyb3VuZCI6eyIkaWQiOiIyNDciLCJDb2xvciI6eyIkaWQiOiIyNDgiLCJBIjoyNTUsIlIiOjY4LCJHIjoxMTQsIkIiOjE5Nn19LCJJc1Zpc2libGUiOnRydWUsIldpZHRoIjoxOC4wLCJIZWlnaHQiOjIwLjAsIkJvcmRlclN0eWxlIjp7IiRpZCI6IjI0OSIsIkxpbmVDb2xvciI6eyIkcmVmIjoiMjIxIn0sIkxpbmVXZWlnaHQiOjAuMCwiTGluZVR5cGUiOjAsIlBhcmVudFN0eWxlIjpudWxsfSwiUGFyZW50U3R5bGUiOm51bGx9LCJUaXRsZVN0eWxlIjp7IiRpZCI6IjI1MCIsIkZvbnRTZXR0aW5ncyI6eyIkaWQiOiIyNTEiLCJGb250U2l6ZSI6MTEsIkZvbnROYW1lIjoiQ2FsaWJyaSIsIklzQm9sZCI6dHJ1ZSwiSXNJdGFsaWMiOmZhbHNlLCJJc1VuZGVybGluZWQiOmZhbHNlLCJQYXJlbnRTdHlsZSI6bnVsbH0sIkF1dG9TaXplIjowLCJGb3JlZ3JvdW5kIjp7IiRpZCI6IjI1MiIsIkNvbG9yIjp7IiRpZCI6IjI1MyIsIkEiOjI1NSwiUiI6MCwiRyI6MCwiQiI6MH19LCJNYXhXaWR0aCI6MjAwLjAsIk1heEhlaWdodCI6IkluZmluaXR5IiwiU21hcnRGb3JlZ3JvdW5kSXNBY3RpdmUiOmZhbHNlLCJIb3Jpem9udGFsQWxpZ25tZW50IjoxLCJWZXJ0aWNhbEFsaWdubWVudCI6MCwiU21hcnRGb3JlZ3JvdW5kIjpudWxsLCJCYWNrZ3JvdW5kRmlsbFR5cGUiOjAsIk1hcmdpbiI6eyIkcmVmIjoiMTI3In0sIlBhZGRpbmciOnsiJHJlZiI6IjEyOCJ9LCJCYWNrZ3JvdW5kIjp7IiRpZCI6IjI1NCIsIkNvbG9yIjp7IiRpZCI6IjI1NSIsIkEiOjAsIlIiOjI1NSwiRyI6MjU1LCJCIjoyNTV9fSwiSXNWaXNpYmxlIjp0cnVlLCJXaWR0aCI6MC4wLCJIZWlnaHQiOjAuMCwiQm9yZGVyU3R5bGUiOnsiJGlkIjoiMjU2IiwiTGluZUNvbG9yIjpudWxsLCJMaW5lV2VpZ2h0IjowLjAsIkxpbmVUeXBlIjowLCJQYXJlbnRTdHlsZSI6bnVsbH0sIlBhcmVudFN0eWxlIjpudWxsfSwiRGF0ZVN0eWxlIjp7IiRpZCI6IjI1NyIsIkZvbnRTZXR0aW5ncyI6eyIkaWQiOiIyNTgiLCJGb250U2l6ZSI6MTAsIkZvbnROYW1lIjoiQ2FsaWJyaSIsIklzQm9sZCI6ZmFsc2UsIklzSXRhbGljIjpmYWxzZSwiSXNVbmRlcmxpbmVkIjpmYWxzZSwiUGFyZW50U3R5bGUiOm51bGx9LCJBdXRvU2l6ZSI6MCwiRm9yZWdyb3VuZCI6eyIkaWQiOiIyNTkiLCJDb2xvciI6eyIkaWQiOiIyNjA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yZWYiOiIxMzUifSwiUGFkZGluZyI6eyIkcmVmIjoiMTM2In0sIkJhY2tncm91bmQiOnsiJGlkIjoiMjYxIiwiQ29sb3IiOnsiJGlkIjoiMjYyIiwiQSI6MCwiUiI6MjU1LCJHIjoyNTUsIkIiOjI1NX19LCJJc1Zpc2libGUiOnRydWUsIldpZHRoIjowLjAsIkhlaWdodCI6MC4wLCJCb3JkZXJTdHlsZSI6eyIkaWQiOiIyNjMiLCJMaW5lQ29sb3IiOm51bGwsIkxpbmVXZWlnaHQiOjAuMCwiTGluZVR5cGUiOjAsIlBhcmVudFN0eWxlIjpudWxsfSwiUGFyZW50U3R5bGUiOm51bGx9LCJEYXRlRm9ybWF0Ijp7IiRyZWYiOiIyMzcifSwiV2Vla051bWJlcmluZyI6eyIkaWQiOiIyNjQiLCJGb3JtYXQiOjAsIklzVmlzaWJsZSI6ZmFsc2UsIkxhc3RLbm93blZpc2liaWxpdHlTdGF0ZSI6ZmFsc2V9LCJJc1Zpc2libGUiOnRydWUsIlBhcmVudFN0eWxlIjpudWxsfSwiSW5kZXgiOjMsIlBlcmNlbnRhZ2VDb21wbGV0ZSI6bnVsbCwiUG9zaXRpb24iOnsiUmF0aW8iOjAuNTU3NTQwMzg0OTI4Mzg1NDIsIklzQ3VzdG9tIjp0cnVlfSwiRGF0ZUZvcm1hdCI6eyIkcmVmIjoiMjM3In0sIldlZWtOdW1iZXJpbmciOnsiJGlkIjoiMjY1IiwiRm9ybWF0IjowLCJJc1Zpc2libGUiOmZhbHNlLCJMYXN0S25vd25WaXNpYmlsaXR5U3RhdGUiOmZhbHNlfSwiUmVsYXRlZFRhc2tJZCI6IjAwMDAwMDAwLTAwMDAtMDAwMC0wMDAwLTAwMDAwMDAwMDAwMCIsIklkIjoiNTcyMmVhMmMtZjM3My00NjMxLTk2NmYtYWY5YzM4OGFjODliIiwiSW1wb3J0SWQiOm51bGwsIlRpdGxlIjoiUjIiLCJOb3RlIjpudWxsLCJIeXBlcmxpbmsiOnsiJGlkIjoiMjY2IiwiQWRkcmVzcyI6bnVsbCwiU3ViQWRkcmVzcyI6bnVsbH0sIklzQ2hhbmdlZCI6ZmFsc2UsIklzTmV3IjpmYWxzZX0seyIkaWQiOiIyNjciLCJEYXRlIjoiMjAyMy0wNC0xN1QyMzo1OTowMCIsIlN0eWxlIjp7IiRpZCI6IjI2OCIsIlNoYXBlIjoxLCJDb25uZWN0b3JNYXJnaW4iOnsiJHJlZiI6IjExMCJ9LCJDb25uZWN0b3JTdHlsZSI6eyIkaWQiOiIyNjkiLCJMaW5lQ29sb3IiOnsiJGlkIjoiMjcwIiwiJHR5cGUiOiJOTFJFLkNvbW1vbi5Eb20uU29saWRDb2xvckJydXNoLCBOTFJFLkNvbW1vbiIsIkNvbG9yIjp7IiRpZCI6IjI3MSIsIkEiOjEyNywiUiI6NzksIkciOjEyOSwiQiI6MTg5fX0sIkxpbmVXZWlnaHQiOjEuMCwiTGluZVR5cGUiOjAsIlBhcmVudFN0eWxlIjpudWxsfSwiSXNCZWxvd1RpbWViYW5kIjpmYWxzZSwiUG9zaXRpb25PblRhc2siOjAsIkhpZGVEYXRlIjpmYWxzZSwiU2hhcGVTaXplIjoxLCJTcGFjaW5nIjoyLjAsIlBhZGRpbmciOnsiJHJlZiI6IjExNCJ9LCJTaGFwZVN0eWxlIjp7IiRpZCI6IjI3MiIsIk1hcmdpbiI6eyIkcmVmIjoiMTE2In0sIlBhZGRpbmciOnsiJHJlZiI6IjExNyJ9LCJCYWNrZ3JvdW5kIjp7IiRpZCI6IjI3MyIsIkNvbG9yIjp7IiRpZCI6IjI3NCIsIkEiOjI1NSwiUiI6NjgsIkciOjExNCwiQiI6MTk2fX0sIklzVmlzaWJsZSI6dHJ1ZSwiV2lkdGgiOjE4LjAsIkhlaWdodCI6MjAuMCwiQm9yZGVyU3R5bGUiOnsiJGlkIjoiMjc1IiwiTGluZUNvbG9yIjp7IiRyZWYiOiIyMjEifSwiTGluZVdlaWdodCI6MC4wLCJMaW5lVHlwZSI6MCwiUGFyZW50U3R5bGUiOm51bGx9LCJQYXJlbnRTdHlsZSI6bnVsbH0sIlRpdGxlU3R5bGUiOnsiJGlkIjoiMjc2IiwiRm9udFNldHRpbmdzIjp7IiRpZCI6IjI3NyIsIkZvbnRTaXplIjoxMSwiRm9udE5hbWUiOiJDYWxpYnJpIiwiSXNCb2xkIjp0cnVlLCJJc0l0YWxpYyI6ZmFsc2UsIklzVW5kZXJsaW5lZCI6ZmFsc2UsIlBhcmVudFN0eWxlIjpudWxsfSwiQXV0b1NpemUiOjAsIkZvcmVncm91bmQiOnsiJGlkIjoiMjc4IiwiQ29sb3IiOnsiJGlkIjoiMjc5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xMjcifSwiUGFkZGluZyI6eyIkcmVmIjoiMTI4In0sIkJhY2tncm91bmQiOnsiJGlkIjoiMjgwIiwiQ29sb3IiOnsiJGlkIjoiMjgxIiwiQSI6MCwiUiI6MjU1LCJHIjoyNTUsIkIiOjI1NX19LCJJc1Zpc2libGUiOnRydWUsIldpZHRoIjowLjAsIkhlaWdodCI6MC4wLCJCb3JkZXJTdHlsZSI6eyIkaWQiOiIyODIiLCJMaW5lQ29sb3IiOm51bGwsIkxpbmVXZWlnaHQiOjAuMCwiTGluZVR5cGUiOjAsIlBhcmVudFN0eWxlIjpudWxsfSwiUGFyZW50U3R5bGUiOm51bGx9LCJEYXRlU3R5bGUiOnsiJGlkIjoiMjgzIiwiRm9udFNldHRpbmdzIjp7IiRpZCI6IjI4NCIsIkZvbnRTaXplIjoxMCwiRm9udE5hbWUiOiJDYWxpYnJpIiwiSXNCb2xkIjpmYWxzZSwiSXNJdGFsaWMiOmZhbHNlLCJJc1VuZGVybGluZWQiOmZhbHNlLCJQYXJlbnRTdHlsZSI6bnVsbH0sIkF1dG9TaXplIjowLCJGb3JlZ3JvdW5kIjp7IiRpZCI6IjI4NSIsIkNvbG9yIjp7IiRpZCI6IjI4Ni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zNSJ9LCJQYWRkaW5nIjp7IiRyZWYiOiIxMzYifSwiQmFja2dyb3VuZCI6eyIkaWQiOiIyODciLCJDb2xvciI6eyIkaWQiOiIyODgiLCJBIjowLCJSIjoyNTUsIkciOjI1NSwiQiI6MjU1fX0sIklzVmlzaWJsZSI6dHJ1ZSwiV2lkdGgiOjAuMCwiSGVpZ2h0IjowLjAsIkJvcmRlclN0eWxlIjp7IiRpZCI6IjI4OSIsIkxpbmVDb2xvciI6bnVsbCwiTGluZVdlaWdodCI6MC4wLCJMaW5lVHlwZSI6MCwiUGFyZW50U3R5bGUiOm51bGx9LCJQYXJlbnRTdHlsZSI6bnVsbH0sIkRhdGVGb3JtYXQiOnsiJHJlZiI6IjIzNyJ9LCJXZWVrTnVtYmVyaW5nIjp7IiRpZCI6IjI5MCIsIkZvcm1hdCI6MCwiSXNWaXNpYmxlIjpmYWxzZSwiTGFzdEtub3duVmlzaWJpbGl0eVN0YXRlIjpmYWxzZX0sIklzVmlzaWJsZSI6dHJ1ZSwiUGFyZW50U3R5bGUiOm51bGx9LCJJbmRleCI6NCwiUGVyY2VudGFnZUNvbXBsZXRlIjpudWxsLCJQb3NpdGlvbiI6eyJSYXRpbyI6MC41MTkwNzc1NTUzMzg1NDE3MiwiSXNDdXN0b20iOnRydWV9LCJEYXRlRm9ybWF0Ijp7IiRyZWYiOiIyMzcifSwiV2Vla051bWJlcmluZyI6eyIkaWQiOiIyOTEiLCJGb3JtYXQiOjAsIklzVmlzaWJsZSI6ZmFsc2UsIkxhc3RLbm93blZpc2liaWxpdHlTdGF0ZSI6ZmFsc2V9LCJSZWxhdGVkVGFza0lkIjoiMDAwMDAwMDAtMDAwMC0wMDAwLTAwMDAtMDAwMDAwMDAwMDAwIiwiSWQiOiJmZTY0YzdkYi1iMTk4LTRjNzItYTQ5MC1kOWRjMDAxMzBkMzQiLCJJbXBvcnRJZCI6bnVsbCwiVGl0bGUiOiJSMyIsIk5vdGUiOm51bGwsIkh5cGVybGluayI6eyIkaWQiOiIyOTIiLCJBZGRyZXNzIjpudWxsLCJTdWJBZGRyZXNzIjpudWxsfSwiSXNDaGFuZ2VkIjpmYWxzZSwiSXNOZXciOmZhbHNlfV0sIlRhc2tzIjpbeyIkaWQiOiIyOTMiLCJHcm91cE5hbWUiOm51bGwsIlN0YXJ0RGF0ZSI6IjIwMjMtMDQtMDNUMDA6MDA6MDBaIiwiRW5kRGF0ZSI6IjIwMjMtMDQtMDlUMjM6NTk6MDBaIiwiUGVyY2VudGFnZUNvbXBsZXRlIjpudWxsLCJTdHlsZSI6eyIkaWQiOiIyOTQiLCJTaGFwZSI6MSwiU2hhcGVUaGlja25lc3MiOjAsIkR1cmF0aW9uRm9ybWF0IjowLCJJbmNsdWRlTm9uV29ya2luZ0RheXNJbkR1cmF0aW9uIjpmYWxzZSwiUGVyY2VudGFnZUNvbXBsZXRlU3R5bGUiOnsiJGlkIjoiMjk1IiwiRm9udFNldHRpbmdzIjp7IiRpZCI6IjI5Ni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GlkIjoiMjk3IiwiVG9wIjowLjAsIkxlZnQiOjAuMCwiUmlnaHQiOjAuMCwiQm90dG9tIjowLjB9LCJQYWRkaW5nIjp7IiRpZCI6IjI5OCIsIlRvcCI6MC4wLCJMZWZ0IjowLjAsIlJpZ2h0IjowLjAsIkJvdHRvbSI6MC4wfSwiQmFja2dyb3VuZCI6eyIkaWQiOiIyOTkiLCJDb2xvciI6eyIkaWQiOiIzMDAiLCJBIjo4OSwiUiI6MCwiRyI6MCwiQiI6MH19LCJJc1Zpc2libGUiOnRydWUsIldpZHRoIjowLjAsIkhlaWdodCI6MC4wLCJCb3JkZXJTdHlsZSI6eyIkaWQiOiIzMDEiLCJMaW5lQ29sb3IiOm51bGwsIkxpbmVXZWlnaHQiOjAuMCwiTGluZVR5cGUiOjAsIlBhcmVudFN0eWxlIjpudWxsfSwiUGFyZW50U3R5bGUiOm51bGx9LCJEdXJhdGlvblN0eWxlIjp7IiRpZCI6IjMwMiIsIkZvbnRTZXR0aW5ncyI6eyIkaWQiOiIzMDMiLCJGb250U2l6ZSI6MTAsIkZvbnROYW1lIjoiQ2FsaWJyaSIsIklzQm9sZCI6ZmFsc2UsIklzSXRhbGljIjpmYWxzZSwiSXNVbmRlcmxpbmVkIjpmYWxzZSwiUGFyZW50U3R5bGUiOm51bGx9LCJBdXRvU2l6ZSI6MCwiRm9yZWdyb3VuZCI6eyIkaWQiOiIzMDQiLCJDb2xvciI6eyIkaWQiOiIzMDU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zMDYiLCJUb3AiOjAuMCwiTGVmdCI6MC4wLCJSaWdodCI6MC4wLCJCb3R0b20iOjAuMH0sIlBhZGRpbmciOnsiJGlkIjoiMzA3IiwiVG9wIjowLjAsIkxlZnQiOjAuMCwiUmlnaHQiOjAuMCwiQm90dG9tIjowLjB9LCJCYWNrZ3JvdW5kIjp7IiRpZCI6IjMwOCIsIkNvbG9yIjp7IiRpZCI6IjMwOSIsIkEiOjAsIlIiOjAsIkciOjAsIkIiOjB9fSwiSXNWaXNpYmxlIjp0cnVlLCJXaWR0aCI6MC4wLCJIZWlnaHQiOjAuMCwiQm9yZGVyU3R5bGUiOnsiJGlkIjoiMzEwIiwiTGluZUNvbG9yIjpudWxsLCJMaW5lV2VpZ2h0IjowLjAsIkxpbmVUeXBlIjowLCJQYXJlbnRTdHlsZSI6bnVsbH0sIlBhcmVudFN0eWxlIjpudWxsfSwiSG9yaXpvbnRhbENvbm5lY3RvclN0eWxlIjp7IiRpZCI6IjMxMSIsIkxpbmVDb2xvciI6eyIkaWQiOiIzMTIiLCIkdHlwZSI6Ik5MUkUuQ29tbW9uLkRvbS5Tb2xpZENvbG9yQnJ1c2gsIE5MUkUuQ29tbW9uIiwiQ29sb3IiOnsiJGlkIjoiMzEzIiwiQSI6MjU1LCJSIjoyMDQsIkciOjIwNCwiQiI6MjA0fX0sIkxpbmVXZWlnaHQiOjEuMCwiTGluZVR5cGUiOjAsIlBhcmVudFN0eWxlIjpudWxsfSwiVmVydGljYWxDb25uZWN0b3JTdHlsZSI6eyIkaWQiOiIzMTQiLCJMaW5lQ29sb3IiOnsiJGlkIjoiMzE1IiwiJHR5cGUiOiJOTFJFLkNvbW1vbi5Eb20uU29saWRDb2xvckJydXNoLCBOTFJFLkNvbW1vbiIsIkNvbG9yIjp7IiRpZCI6IjMxNiIsIkEiOjI1NSwiUiI6MjA0LCJHIjoyMDQsIkIiOjIwNH1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MxNyIsIk1hcmdpbiI6eyIkaWQiOiIzMTgiLCJUb3AiOjAuMCwiTGVmdCI6NC4wLCJSaWdodCI6NC4wLCJCb3R0b20iOjAuMH0sIlBhZGRpbmciOnsiJGlkIjoiMzE5IiwiVG9wIjowLjAsIkxlZnQiOjAuMCwiUmlnaHQiOjAuMCwiQm90dG9tIjowLjB9LCJCYWNrZ3JvdW5kIjp7IiRpZCI6IjMyMCIsIkNvbG9yIjp7IiRpZCI6IjMyMSIsIkEiOjI1NSwiUiI6NjgsIkciOjExNCwiQiI6MTk2fX0sIklzVmlzaWJsZSI6dHJ1ZSwiV2lkdGgiOjY0LjAsIkhlaWdodCI6MTAuMCwiQm9yZGVyU3R5bGUiOnsiJGlkIjoiMzIyIiwiTGluZUNvbG9yIjp7IiRpZCI6IjMyMyIsIiR0eXBlIjoiTkxSRS5Db21tb24uRG9tLlNvbGlkQ29sb3JCcnVzaCwgTkxSRS5Db21tb24iLCJDb2xvciI6eyIkaWQiOiIzMjQiLCJBIjoyNTUsIlIiOjI1NSwiRyI6MCwiQiI6MH19LCJMaW5lV2VpZ2h0IjowLjAsIkxpbmVUeXBlIjowLCJQYXJlbnRTdHlsZSI6bnVsbH0sIlBhcmVudFN0eWxlIjpudWxsfSwiVGl0bGVTdHlsZSI6eyIkaWQiOiIzMjUiLCJGb250U2V0dGluZ3MiOnsiJGlkIjoiMzI2IiwiRm9udFNpemUiOjExLCJGb250TmFtZSI6IkNhbGlicmkiLCJJc0JvbGQiOnRydWUsIklzSXRhbGljIjpmYWxzZSwiSXNVbmRlcmxpbmVkIjpmYWxzZSwiUGFyZW50U3R5bGUiOm51bGx9LCJBdXRvU2l6ZSI6MCwiRm9yZWdyb3VuZCI6eyIkaWQiOiIzMjciLCJDb2xvciI6eyIkaWQiOiIzMjgiLCJBIjoyNTUsIlIiOjAsIkciOjAsIkIiOjB9fSwiTWF4V2lkdGgiOjcyMC4wLCJNYXhIZWlnaHQiOiJJbmZpbml0eSIsIlNtYXJ0Rm9yZWdyb3VuZElzQWN0aXZlIjpmYWxzZSwiSG9yaXpvbnRhbEFsaWdubWVudCI6MCwiVmVydGljYWxBbGlnbm1lbnQiOjAsIlNtYXJ0Rm9yZWdyb3VuZCI6bnVsbCwiQmFja2dyb3VuZEZpbGxUeXBlIjowLCJNYXJnaW4iOnsiJGlkIjoiMzI5IiwiVG9wIjowLjAsIkxlZnQiOjAuMCwiUmlnaHQiOjAuMCwiQm90dG9tIjowLjB9LCJQYWRkaW5nIjp7IiRpZCI6IjMzMCIsIlRvcCI6MC4wLCJMZWZ0IjowLjAsIlJpZ2h0IjowLjAsIkJvdHRvbSI6MC4wfSwiQmFja2dyb3VuZCI6eyIkaWQiOiIzMzEiLCJDb2xvciI6eyIkaWQiOiIzMzIiLCJBIjowLCJSIjoyNTUsIkciOjI1NSwiQiI6MjU1fX0sIklzVmlzaWJsZSI6dHJ1ZSwiV2lkdGgiOjAuMCwiSGVpZ2h0IjowLjAsIkJvcmRlclN0eWxlIjp7IiRpZCI6IjMzMyIsIkxpbmVDb2xvciI6bnVsbCwiTGluZVdlaWdodCI6MC4wLCJMaW5lVHlwZSI6MCwiUGFyZW50U3R5bGUiOm51bGx9LCJQYXJlbnRTdHlsZSI6bnVsbH0sIkRhdGVTdHlsZSI6eyIkaWQiOiIzMzQiLCJGb250U2V0dGluZ3MiOnsiJGlkIjoiMzM1IiwiRm9udFNpemUiOjEwLCJGb250TmFtZSI6IkNhbGlicmkiLCJJc0JvbGQiOmZhbHNlLCJJc0l0YWxpYyI6ZmFsc2UsIklzVW5kZXJsaW5lZCI6ZmFsc2UsIlBhcmVudFN0eWxlIjpudWxsfSwiQXV0b1NpemUiOjAsIkZvcmVncm91bmQiOnsiJGlkIjoiMzM2IiwiQ29sb3IiOnsiJGlkIjoiMzM3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zMzgiLCJUb3AiOjAuMCwiTGVmdCI6MC4wLCJSaWdodCI6MC4wLCJCb3R0b20iOjAuMH0sIlBhZGRpbmciOnsiJGlkIjoiMzM5IiwiVG9wIjowLjAsIkxlZnQiOjAuMCwiUmlnaHQiOjAuMCwiQm90dG9tIjowLjB9LCJCYWNrZ3JvdW5kIjp7IiRpZCI6IjM0MCIsIkNvbG9yIjp7IiRpZCI6IjM0MSIsIkEiOjAsIlIiOjI1NSwiRyI6MjU1LCJCIjoyNTV9fSwiSXNWaXNpYmxlIjp0cnVlLCJXaWR0aCI6MC4wLCJIZWlnaHQiOjAuMCwiQm9yZGVyU3R5bGUiOnsiJGlkIjoiMzQyIiwiTGluZUNvbG9yIjpudWxsLCJMaW5lV2VpZ2h0IjowLjAsIkxpbmVUeXBlIjowLCJQYXJlbnRTdHlsZSI6bnVsbH0sIlBhcmVudFN0eWxlIjpudWxsfSwiRGF0ZUZvcm1hdCI6eyIkaWQiOiIzND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zQ0IiwiRm9ybWF0IjowLCJJc1Zpc2libGUiOmZhbHNlLCJMYXN0S25vd25WaXNpYmlsaXR5U3RhdGUiOmZhbHNlfSwiSXNWaXNpYmxlIjp0cnVlLCJQYXJlbnRTdHlsZSI6bnVsbH0sIkluZGV4IjowLCJTbWFydER1cmF0aW9uQWN0aXZhdGVkIjpmYWxzZSwiRGF0ZUZvcm1hdCI6eyIkcmVmIjoiMzQzIn0sIldlZWtOdW1iZXJpbmciOnsiJGlkIjoiMzQ1IiwiRm9ybWF0IjowLCJJc1Zpc2libGUiOmZhbHNlLCJMYXN0S25vd25WaXNpYmlsaXR5U3RhdGUiOmZhbHNlfSwiSWQiOiI4Y2E0YTJhNy1iOWRhLTQ4NDctYTFmNS1hNjQyZjFlNzg3YmUiLCJJbXBvcnRJZCI6bnVsbCwiVGl0bGUiOiJkw6lmaW5pdGlvbiBkdSBwcm9qZXQiLCJOb3RlIjpudWxsLCJIeXBlcmxpbmsiOnsiJGlkIjoiMzQ2IiwiQWRkcmVzcyI6bnVsbCwiU3ViQWRkcmVzcyI6bnVsbH0sIklzQ2hhbmdlZCI6ZmFsc2UsIklzTmV3IjpmYWxzZX0seyIkaWQiOiIzNDciLCJHcm91cE5hbWUiOm51bGwsIlN0YXJ0RGF0ZSI6IjIwMjMtMDQtMDlUMDA6MDA6MDBaIiwiRW5kRGF0ZSI6IjIwMjMtMDQtMjVUMjM6NTk6MDBaIiwiUGVyY2VudGFnZUNvbXBsZXRlIjpudWxsLCJTdHlsZSI6eyIkaWQiOiIzNDgiLCJTaGFwZSI6MSwiU2hhcGVUaGlja25lc3MiOjMsIkR1cmF0aW9uRm9ybWF0IjowLCJJbmNsdWRlTm9uV29ya2luZ0RheXNJbkR1cmF0aW9uIjpmYWxzZSwiUGVyY2VudGFnZUNvbXBsZXRlU3R5bGUiOnsiJGlkIjoiMzQ5IiwiRm9udFNldHRpbmdzIjp7IiRpZCI6IjM1MC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M1MSIsIkxpbmVDb2xvciI6bnVsbCwiTGluZVdlaWdodCI6MC4wLCJMaW5lVHlwZSI6MCwiUGFyZW50U3R5bGUiOm51bGx9LCJQYXJlbnRTdHlsZSI6bnVsbH0sIkR1cmF0aW9uU3R5bGUiOnsiJGlkIjoiMzUyIiwiRm9udFNldHRpbmdzIjp7IiRpZCI6IjM1My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M1NCIsIkxpbmVDb2xvciI6bnVsbCwiTGluZVdlaWdodCI6MC4wLCJMaW5lVHlwZSI6MCwiUGFyZW50U3R5bGUiOm51bGx9LCJQYXJlbnRTdHlsZSI6bnVsbH0sIkhvcml6b250YWxDb25uZWN0b3JTdHlsZSI6eyIkaWQiOiIzNTUiLCJMaW5lQ29sb3IiOnsiJHJlZiI6IjE1OSJ9LCJMaW5lV2VpZ2h0IjoxLjAsIkxpbmVUeXBlIjowLCJQYXJlbnRTdHlsZSI6bnVsbH0sIlZlcnRpY2FsQ29ubmVjdG9yU3R5bGUiOnsiJGlkIjoiMzU2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NTciLCJNYXJnaW4iOnsiJHJlZiI6IjE2NSJ9LCJQYWRkaW5nIjp7IiRyZWYiOiIxNjYifSwiQmFja2dyb3VuZCI6eyIkaWQiOiIzNTgiLCJDb2xvciI6eyIkaWQiOiIzNTkiLCJBIjoyNTUsIlIiOjY4LCJHIjoxMTQsIkIiOjE5Nn19LCJJc1Zpc2libGUiOnRydWUsIldpZHRoIjoxMzUuMzM4NzQ1MTE3MTg3NSwiSGVpZ2h0Ijo4LjE5NTkwNTY4NTQyNDgwNDcsIkJvcmRlclN0eWxlIjp7IiRpZCI6IjM2MCIsIkxpbmVDb2xvciI6eyIkaWQiOiIzNjEiLCIkdHlwZSI6Ik5MUkUuQ29tbW9uLkRvbS5Tb2xpZENvbG9yQnJ1c2gsIE5MUkUuQ29tbW9uIiwiQ29sb3IiOnsiJGlkIjoiMzYyIiwiQSI6MjU1LCJSIjoyNTUsIkciOjAsIkIiOjB9fSwiTGluZVdlaWdodCI6MC4wLCJMaW5lVHlwZSI6MCwiUGFyZW50U3R5bGUiOm51bGx9LCJQYXJlbnRTdHlsZSI6bnVsbH0sIlRpdGxlU3R5bGUiOnsiJGlkIjoiMzYzIiwiRm9udFNldHRpbmdzIjp7IiRpZCI6IjM2NCIsIkZvbnRTaXplIjoxMSwiRm9udE5hbWUiOiJDYWxpYnJpIiwiSXNCb2xkIjp0cnVlLCJJc0l0YWxpYyI6ZmFsc2UsIklzVW5kZXJsaW5lZCI6ZmFsc2UsIlBhcmVudFN0eWxlIjpudWxsfSwiQXV0b1NpemUiOjAsIkZvcmVncm91bmQiOnsiJGlkIjoiMzY1IiwiQ29sb3IiOnsiJGlkIjoiMzY2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MzY3IiwiQ29sb3IiOnsiJGlkIjoiMzY4IiwiQSI6MCwiUiI6MjU1LCJHIjoyNTUsIkIiOjI1NX19LCJJc1Zpc2libGUiOnRydWUsIldpZHRoIjowLjAsIkhlaWdodCI6MC4wLCJCb3JkZXJTdHlsZSI6eyIkaWQiOiIzNjkiLCJMaW5lQ29sb3IiOm51bGwsIkxpbmVXZWlnaHQiOjAuMCwiTGluZVR5cGUiOjAsIlBhcmVudFN0eWxlIjpudWxsfSwiUGFyZW50U3R5bGUiOm51bGx9LCJEYXRlU3R5bGUiOnsiJGlkIjoiMzcwIiwiRm9udFNldHRpbmdzIjp7IiRpZCI6IjM3MSIsIkZvbnRTaXplIjoxMCwiRm9udE5hbWUiOiJDYWxpYnJpIiwiSXNCb2xkIjpmYWxzZSwiSXNJdGFsaWMiOmZhbHNlLCJJc1VuZGVybGluZWQiOmZhbHNlLCJQYXJlbnRTdHlsZSI6bnVsbH0sIkF1dG9TaXplIjowLCJGb3JlZ3JvdW5kIjp7IiRpZCI6IjM3MiIsIkNvbG9yIjp7IiRpZCI6IjM3My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zNzQiLCJDb2xvciI6eyIkaWQiOiIzNzUiLCJBIjowLCJSIjoyNTUsIkciOjI1NSwiQiI6MjU1fX0sIklzVmlzaWJsZSI6dHJ1ZSwiV2lkdGgiOjAuMCwiSGVpZ2h0IjowLjAsIkJvcmRlclN0eWxlIjp7IiRpZCI6IjM3NiIsIkxpbmVDb2xvciI6bnVsbCwiTGluZVdlaWdodCI6MC4wLCJMaW5lVHlwZSI6MCwiUGFyZW50U3R5bGUiOm51bGx9LCJQYXJlbnRTdHlsZSI6bnVsbH0sIkRhdGVGb3JtYXQiOnsiJGlkIjoiMzc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M3OCIsIkZvcm1hdCI6MCwiSXNWaXNpYmxlIjpmYWxzZSwiTGFzdEtub3duVmlzaWJpbGl0eVN0YXRlIjpmYWxzZX0sIklzVmlzaWJsZSI6dHJ1ZSwiUGFyZW50U3R5bGUiOm51bGx9LCJJbmRleCI6MiwiU21hcnREdXJhdGlvbkFjdGl2YXRlZCI6ZmFsc2UsIkRhdGVGb3JtYXQiOnsiJHJlZiI6IjM3NyJ9LCJXZWVrTnVtYmVyaW5nIjp7IiRpZCI6IjM3OSIsIkZvcm1hdCI6MCwiSXNWaXNpYmxlIjpmYWxzZSwiTGFzdEtub3duVmlzaWJpbGl0eVN0YXRlIjpmYWxzZX0sIklkIjoiNTViNjk1MjYtNDM5ZS00MGQ1LTkyZDMtM2Q1Yzc2YWI5MDgyIiwiSW1wb3J0SWQiOm51bGwsIlRpdGxlIjoiQ29uY2VwdGlvbiIsIk5vdGUiOm51bGwsIkh5cGVybGluayI6eyIkaWQiOiIzODAiLCJBZGRyZXNzIjpudWxsLCJTdWJBZGRyZXNzIjpudWxsfSwiSXNDaGFuZ2VkIjpmYWxzZSwiSXNOZXciOmZhbHNlfSx7IiRpZCI6IjM4MSIsIkdyb3VwTmFtZSI6bnVsbCwiU3RhcnREYXRlIjoiMjAyMy0wNC0yNVQwMDowMDowMFoiLCJFbmREYXRlIjoiMjAyMy0wNi0wMVQyMzo1OTowMFoiLCJQZXJjZW50YWdlQ29tcGxldGUiOm51bGwsIlN0eWxlIjp7IiRpZCI6IjM4MiIsIlNoYXBlIjoxLCJTaGFwZVRoaWNrbmVzcyI6MywiRHVyYXRpb25Gb3JtYXQiOjAsIkluY2x1ZGVOb25Xb3JraW5nRGF5c0luRHVyYXRpb24iOmZhbHNlLCJQZXJjZW50YWdlQ29tcGxldGVTdHlsZSI6eyIkaWQiOiIzODMiLCJGb250U2V0dGluZ3MiOnsiJGlkIjoiMzg0IiwiRm9udFNpemUiOjEwLCJGb250TmFtZSI6IkNhbGlicmkiLCJJc0JvbGQiOmZhbHNlLCJJc0l0YWxpYyI6ZmFsc2UsIklzVW5kZXJsaW5lZCI6ZmFsc2UsIlBhcmVudFN0eWxlIjpudWxsfSwiQXV0b1NpemUiOjAsIkZvcmVncm91bmQiOnsiJHJlZiI6IjE0NCJ9LCJNYXhXaWR0aCI6MjAwLjAsIk1heEhlaWdodCI6IkluZmluaXR5IiwiU21hcnRGb3JlZ3JvdW5kSXNBY3RpdmUiOmZhbHNlLCJIb3Jpem9udGFsQWxpZ25tZW50IjowLCJWZXJ0aWNhbEFsaWdubWVudCI6MCwiU21hcnRGb3JlZ3JvdW5kIjpudWxsLCJCYWNrZ3JvdW5kRmlsbFR5cGUiOjAsIk1hcmdpbiI6eyIkcmVmIjoiMTQ2In0sIlBhZGRpbmciOnsiJHJlZiI6IjE0NyJ9LCJCYWNrZ3JvdW5kIjp7IiRyZWYiOiIxNDgifSwiSXNWaXNpYmxlIjp0cnVlLCJXaWR0aCI6MC4wLCJIZWlnaHQiOjAuMCwiQm9yZGVyU3R5bGUiOnsiJGlkIjoiMzg1IiwiTGluZUNvbG9yIjpudWxsLCJMaW5lV2VpZ2h0IjowLjAsIkxpbmVUeXBlIjowLCJQYXJlbnRTdHlsZSI6bnVsbH0sIlBhcmVudFN0eWxlIjpudWxsfSwiRHVyYXRpb25TdHlsZSI6eyIkaWQiOiIzODYiLCJGb250U2V0dGluZ3MiOnsiJGlkIjoiMzg3IiwiRm9udFNpemUiOjEwLCJGb250TmFtZSI6IkNhbGlicmkiLCJJc0JvbGQiOmZhbHNlLCJJc0l0YWxpYyI6ZmFsc2UsIklzVW5kZXJsaW5lZCI6ZmFsc2UsIlBhcmVudFN0eWxlIjpudWxsfSwiQXV0b1NpemUiOjAsIkZvcmVncm91bmQiOnsiJHJlZiI6IjE1MiJ9LCJNYXhXaWR0aCI6MjAwLjAsIk1heEhlaWdodCI6IkluZmluaXR5IiwiU21hcnRGb3JlZ3JvdW5kSXNBY3RpdmUiOmZhbHNlLCJIb3Jpem9udGFsQWxpZ25tZW50IjowLCJWZXJ0aWNhbEFsaWdubWVudCI6MCwiU21hcnRGb3JlZ3JvdW5kIjpudWxsLCJCYWNrZ3JvdW5kRmlsbFR5cGUiOjAsIk1hcmdpbiI6eyIkcmVmIjoiMTU0In0sIlBhZGRpbmciOnsiJHJlZiI6IjE1NSJ9LCJCYWNrZ3JvdW5kIjp7IiRyZWYiOiIxNTYifSwiSXNWaXNpYmxlIjp0cnVlLCJXaWR0aCI6MC4wLCJIZWlnaHQiOjAuMCwiQm9yZGVyU3R5bGUiOnsiJGlkIjoiMzg4IiwiTGluZUNvbG9yIjpudWxsLCJMaW5lV2VpZ2h0IjowLjAsIkxpbmVUeXBlIjowLCJQYXJlbnRTdHlsZSI6bnVsbH0sIlBhcmVudFN0eWxlIjpudWxsfSwiSG9yaXpvbnRhbENvbm5lY3RvclN0eWxlIjp7IiRpZCI6IjM4OSIsIkxpbmVDb2xvciI6eyIkcmVmIjoiMTU5In0sIkxpbmVXZWlnaHQiOjEuMCwiTGluZVR5cGUiOjAsIlBhcmVudFN0eWxlIjpudWxsfSwiVmVydGljYWxDb25uZWN0b3JTdHlsZSI6eyIkaWQiOiIzOTAiLCJMaW5lQ29sb3IiOnsiJHJlZiI6IjE2Mi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M5MSIsIk1hcmdpbiI6eyIkcmVmIjoiMTY1In0sIlBhZGRpbmciOnsiJHJlZiI6IjE2NiJ9LCJCYWNrZ3JvdW5kIjp7IiRpZCI6IjM5MiIsIkNvbG9yIjp7IiRpZCI6IjM5MyIsIkEiOjI1NSwiUiI6NjgsIkciOjExNCwiQiI6MTk2fX0sIklzVmlzaWJsZSI6dHJ1ZSwiV2lkdGgiOjM0OC4yNjE2NTc3MTQ4NDM3NSwiSGVpZ2h0Ijo4LjE5NTgyNjUzMDQ1NjU0MywiQm9yZGVyU3R5bGUiOnsiJGlkIjoiMzk0IiwiTGluZUNvbG9yIjp7IiRyZWYiOiIzNjEifSwiTGluZVdlaWdodCI6MC4wLCJMaW5lVHlwZSI6MCwiUGFyZW50U3R5bGUiOm51bGx9LCJQYXJlbnRTdHlsZSI6bnVsbH0sIlRpdGxlU3R5bGUiOnsiJGlkIjoiMzk1IiwiRm9udFNldHRpbmdzIjp7IiRpZCI6IjM5NiIsIkZvbnRTaXplIjoxMSwiRm9udE5hbWUiOiJDYWxpYnJpIiwiSXNCb2xkIjp0cnVlLCJJc0l0YWxpYyI6ZmFsc2UsIklzVW5kZXJsaW5lZCI6ZmFsc2UsIlBhcmVudFN0eWxlIjpudWxsfSwiQXV0b1NpemUiOjIsIkZvcmVncm91bmQiOnsiJGlkIjoiMzk3IiwiQ29sb3IiOnsiJGlkIjoiMzk4IiwiQSI6MjU1LCJSIjowLCJHIjowLCJCIjowfX0sIk1heFdpZHRoIjoxMzQuMDQzOTMwMDUzNzEwOTQsIk1heEhlaWdodCI6IkluZmluaXR5IiwiU21hcnRGb3JlZ3JvdW5kSXNBY3RpdmUiOmZhbHNlLCJIb3Jpem9udGFsQWxpZ25tZW50IjowLCJWZXJ0aWNhbEFsaWdubWVudCI6MCwiU21hcnRGb3JlZ3JvdW5kIjpudWxsLCJCYWNrZ3JvdW5kRmlsbFR5cGUiOjAsIk1hcmdpbiI6eyIkcmVmIjoiMTc2In0sIlBhZGRpbmciOnsiJHJlZiI6IjE3NyJ9LCJCYWNrZ3JvdW5kIjp7IiRpZCI6IjM5OSIsIkNvbG9yIjp7IiRpZCI6IjQwMCIsIkEiOjAsIlIiOjI1NSwiRyI6MjU1LCJCIjoyNTV9fSwiSXNWaXNpYmxlIjp0cnVlLCJXaWR0aCI6MC4wLCJIZWlnaHQiOjAuMCwiQm9yZGVyU3R5bGUiOnsiJGlkIjoiNDAxIiwiTGluZUNvbG9yIjpudWxsLCJMaW5lV2VpZ2h0IjowLjAsIkxpbmVUeXBlIjowLCJQYXJlbnRTdHlsZSI6bnVsbH0sIlBhcmVudFN0eWxlIjpudWxsfSwiRGF0ZVN0eWxlIjp7IiRpZCI6IjQwMiIsIkZvbnRTZXR0aW5ncyI6eyIkaWQiOiI0MDMiLCJGb250U2l6ZSI6MTAsIkZvbnROYW1lIjoiQ2FsaWJyaSIsIklzQm9sZCI6ZmFsc2UsIklzSXRhbGljIjpmYWxzZSwiSXNVbmRlcmxpbmVkIjpmYWxzZSwiUGFyZW50U3R5bGUiOm51bGx9LCJBdXRvU2l6ZSI6MCwiRm9yZWdyb3VuZCI6eyIkaWQiOiI0MDQiLCJDb2xvciI6eyIkaWQiOiI0MDU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ODQifSwiUGFkZGluZyI6eyIkcmVmIjoiMTg1In0sIkJhY2tncm91bmQiOnsiJGlkIjoiNDA2IiwiQ29sb3IiOnsiJGlkIjoiNDA3IiwiQSI6MCwiUiI6MjU1LCJHIjoyNTUsIkIiOjI1NX19LCJJc1Zpc2libGUiOnRydWUsIldpZHRoIjowLjAsIkhlaWdodCI6MC4wLCJCb3JkZXJTdHlsZSI6eyIkaWQiOiI0MDgiLCJMaW5lQ29sb3IiOm51bGwsIkxpbmVXZWlnaHQiOjAuMCwiTGluZVR5cGUiOjAsIlBhcmVudFN0eWxlIjpudWxsfSwiUGFyZW50U3R5bGUiOm51bGx9LCJEYXRlRm9ybWF0Ijp7IiRyZWYiOiIzNzcifSwiV2Vla051bWJlcmluZyI6eyIkaWQiOiI0MDkiLCJGb3JtYXQiOjAsIklzVmlzaWJsZSI6ZmFsc2UsIkxhc3RLbm93blZpc2liaWxpdHlTdGF0ZSI6ZmFsc2V9LCJJc1Zpc2libGUiOnRydWUsIlBhcmVudFN0eWxlIjpudWxsfSwiSW5kZXgiOjUsIlNtYXJ0RHVyYXRpb25BY3RpdmF0ZWQiOmZhbHNlLCJEYXRlRm9ybWF0Ijp7IiRyZWYiOiIzNzcifSwiV2Vla051bWJlcmluZyI6eyIkaWQiOiI0MTAiLCJGb3JtYXQiOjAsIklzVmlzaWJsZSI6ZmFsc2UsIkxhc3RLbm93blZpc2liaWxpdHlTdGF0ZSI6ZmFsc2V9LCJJZCI6IjYxODcxYjg0LWU0ZTgtNDMwNS1iNDkwLTc2MjIyYzM3OTgxYiIsIkltcG9ydElkIjpudWxsLCJUaXRsZSI6IkZvcm1hdGlvbiAsIGNvZGFnZSBldCB0ZXN0cyAiLCJOb3RlIjpudWxsLCJIeXBlcmxpbmsiOnsiJGlkIjoiNDExIiwiQWRkcmVzcyI6bnVsbCwiU3ViQWRkcmVzcyI6bnVsbH0sIklzQ2hhbmdlZCI6ZmFsc2UsIklzTmV3IjpmYWxzZX0seyIkaWQiOiI0MTIiLCJHcm91cE5hbWUiOm51bGwsIlN0YXJ0RGF0ZSI6IjIwMjMtMDUtMzBUMDA6MDA6MDBaIiwiRW5kRGF0ZSI6IjIwMjMtMDUtMzFUMjM6NTk6MDBaIiwiUGVyY2VudGFnZUNvbXBsZXRlIjpudWxsLCJTdHlsZSI6eyIkaWQiOiI0MTMiLCJTaGFwZSI6MSwiU2hhcGVUaGlja25lc3MiOjMsIkR1cmF0aW9uRm9ybWF0IjowLCJJbmNsdWRlTm9uV29ya2luZ0RheXNJbkR1cmF0aW9uIjpmYWxzZSwiUGVyY2VudGFnZUNvbXBsZXRlU3R5bGUiOnsiJGlkIjoiNDE0IiwiRm9udFNldHRpbmdzIjp7IiRpZCI6IjQxNS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QxNiIsIkxpbmVDb2xvciI6bnVsbCwiTGluZVdlaWdodCI6MC4wLCJMaW5lVHlwZSI6MCwiUGFyZW50U3R5bGUiOm51bGx9LCJQYXJlbnRTdHlsZSI6bnVsbH0sIkR1cmF0aW9uU3R5bGUiOnsiJGlkIjoiNDE3IiwiRm9udFNldHRpbmdzIjp7IiRpZCI6IjQxOC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QxOSIsIkxpbmVDb2xvciI6bnVsbCwiTGluZVdlaWdodCI6MC4wLCJMaW5lVHlwZSI6MCwiUGFyZW50U3R5bGUiOm51bGx9LCJQYXJlbnRTdHlsZSI6bnVsbH0sIkhvcml6b250YWxDb25uZWN0b3JTdHlsZSI6eyIkaWQiOiI0MjAiLCJMaW5lQ29sb3IiOnsiJHJlZiI6IjE1OSJ9LCJMaW5lV2VpZ2h0IjoxLjAsIkxpbmVUeXBlIjowLCJQYXJlbnRTdHlsZSI6bnVsbH0sIlZlcnRpY2FsQ29ubmVjdG9yU3R5bGUiOnsiJGlkIjoiNDIx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0MjIiLCJNYXJnaW4iOnsiJHJlZiI6IjE2NSJ9LCJQYWRkaW5nIjp7IiRyZWYiOiIxNjYifSwiQmFja2dyb3VuZCI6eyIkaWQiOiI0MjMiLCJDb2xvciI6eyIkaWQiOiI0MjQiLCJBIjoyNTUsIlIiOjY4LCJHIjoxMTQsIkIiOjE5Nn19LCJJc1Zpc2libGUiOnRydWUsIldpZHRoIjoyMi4yMDY1MzUzMzkzNTU0NjksIkhlaWdodCI6MTIuMjA2NjE0NDk0MzIzNzMsIkJvcmRlclN0eWxlIjp7IiRpZCI6IjQyNSIsIkxpbmVDb2xvciI6eyIkcmVmIjoiMzYxIn0sIkxpbmVXZWlnaHQiOjAuMCwiTGluZVR5cGUiOjAsIlBhcmVudFN0eWxlIjpudWxsfSwiUGFyZW50U3R5bGUiOm51bGx9LCJUaXRsZVN0eWxlIjp7IiRpZCI6IjQyNiIsIkZvbnRTZXR0aW5ncyI6eyIkaWQiOiI0MjciLCJGb250U2l6ZSI6MTEsIkZvbnROYW1lIjoiQ2FsaWJyaSIsIklzQm9sZCI6dHJ1ZSwiSXNJdGFsaWMiOmZhbHNlLCJJc1VuZGVybGluZWQiOmZhbHNlLCJQYXJlbnRTdHlsZSI6bnVsbH0sIkF1dG9TaXplIjowLCJGb3JlZ3JvdW5kIjp7IiRpZCI6IjQyOCIsIkNvbG9yIjp7IiRpZCI6IjQyOS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c2In0sIlBhZGRpbmciOnsiJHJlZiI6IjE3NyJ9LCJCYWNrZ3JvdW5kIjp7IiRpZCI6IjQzMCIsIkNvbG9yIjp7IiRpZCI6IjQzMSIsIkEiOjAsIlIiOjI1NSwiRyI6MjU1LCJCIjoyNTV9fSwiSXNWaXNpYmxlIjp0cnVlLCJXaWR0aCI6MC4wLCJIZWlnaHQiOjAuMCwiQm9yZGVyU3R5bGUiOnsiJGlkIjoiNDMyIiwiTGluZUNvbG9yIjpudWxsLCJMaW5lV2VpZ2h0IjowLjAsIkxpbmVUeXBlIjowLCJQYXJlbnRTdHlsZSI6bnVsbH0sIlBhcmVudFN0eWxlIjpudWxsfSwiRGF0ZVN0eWxlIjp7IiRpZCI6IjQzMyIsIkZvbnRTZXR0aW5ncyI6eyIkaWQiOiI0MzQiLCJGb250U2l6ZSI6MTAsIkZvbnROYW1lIjoiQ2FsaWJyaSIsIklzQm9sZCI6ZmFsc2UsIklzSXRhbGljIjpmYWxzZSwiSXNVbmRlcmxpbmVkIjpmYWxzZSwiUGFyZW50U3R5bGUiOm51bGx9LCJBdXRvU2l6ZSI6MCwiRm9yZWdyb3VuZCI6eyIkaWQiOiI0MzUiLCJDb2xvciI6eyIkaWQiOiI0MzY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ODQifSwiUGFkZGluZyI6eyIkcmVmIjoiMTg1In0sIkJhY2tncm91bmQiOnsiJGlkIjoiNDM3IiwiQ29sb3IiOnsiJGlkIjoiNDM4IiwiQSI6MCwiUiI6MjU1LCJHIjoyNTUsIkIiOjI1NX19LCJJc1Zpc2libGUiOnRydWUsIldpZHRoIjowLjAsIkhlaWdodCI6MC4wLCJCb3JkZXJTdHlsZSI6eyIkaWQiOiI0MzkiLCJMaW5lQ29sb3IiOm51bGwsIkxpbmVXZWlnaHQiOjAuMCwiTGluZVR5cGUiOjAsIlBhcmVudFN0eWxlIjpudWxsfSwiUGFyZW50U3R5bGUiOm51bGx9LCJEYXRlRm9ybWF0Ijp7IiRyZWYiOiIzNzcifSwiV2Vla051bWJlcmluZyI6eyIkaWQiOiI0NDAiLCJGb3JtYXQiOjAsIklzVmlzaWJsZSI6ZmFsc2UsIkxhc3RLbm93blZpc2liaWxpdHlTdGF0ZSI6ZmFsc2V9LCJJc1Zpc2libGUiOmZhbHNlLCJQYXJlbnRTdHlsZSI6bnVsbH0sIkluZGV4Ijo2LCJTbWFydER1cmF0aW9uQWN0aXZhdGVkIjpmYWxzZSwiRGF0ZUZvcm1hdCI6eyIkcmVmIjoiMzc3In0sIldlZWtOdW1iZXJpbmciOnsiJGlkIjoiNDQxIiwiRm9ybWF0IjowLCJJc1Zpc2libGUiOmZhbHNlLCJMYXN0S25vd25WaXNpYmlsaXR5U3RhdGUiOmZhbHNlfSwiSWQiOiJmYTVmODhjZC0wNDM0LTQ1ODctYmFiZi1jNjdmMTJhNGM2ZjMiLCJJbXBvcnRJZCI6bnVsbCwiVGl0bGUiOiJMaXZyYWlzb24iLCJOb3RlIjpudWxsLCJIeXBlcmxpbmsiOnsiJGlkIjoiNDQyIiwiQWRkcmVzcyI6bnVsbCwiU3ViQWRkcmVzcyI6bnVsbH0sIklzQ2hhbmdlZCI6ZmFsc2UsIklzTmV3IjpmYWxzZX0seyIkaWQiOiI0NDMiLCJHcm91cE5hbWUiOm51bGwsIlN0YXJ0RGF0ZSI6IjIwMjMtMDYtMDFUMDA6MDA6MDBaIiwiRW5kRGF0ZSI6IjIwMjMtMDYtMDJUMjM6NTk6MDBaIiwiUGVyY2VudGFnZUNvbXBsZXRlIjpudWxsLCJTdHlsZSI6eyIkaWQiOiI0NDQiLCJTaGFwZSI6MSwiU2hhcGVUaGlja25lc3MiOjMsIkR1cmF0aW9uRm9ybWF0IjowLCJJbmNsdWRlTm9uV29ya2luZ0RheXNJbkR1cmF0aW9uIjpmYWxzZSwiUGVyY2VudGFnZUNvbXBsZXRlU3R5bGUiOnsiJGlkIjoiNDQ1IiwiRm9udFNldHRpbmdzIjp7IiRpZCI6IjQ0NiIsIkZvbnRTaXplIjoxMCwiRm9udE5hbWUiOiJDYWxpYnJpIiwiSXNCb2xkIjpmYWxzZSwiSXNJdGFsaWMiOmZhbHNlLCJJc1VuZGVybGluZWQiOmZhbHNlLCJQYXJlbnRTdHlsZSI6bnVsbH0sIkF1dG9TaXplIjowLCJGb3JlZ3JvdW5kIjp7IiRpZCI6IjQ0NyIsIkNvbG9yIjp7IiRpZCI6IjQ0O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xNDYifSwiUGFkZGluZyI6eyIkcmVmIjoiMTQ3In0sIkJhY2tncm91bmQiOnsiJHJlZiI6IjE0OCJ9LCJJc1Zpc2libGUiOnRydWUsIldpZHRoIjowLjAsIkhlaWdodCI6MC4wLCJCb3JkZXJTdHlsZSI6eyIkaWQiOiI0NDkiLCJMaW5lQ29sb3IiOm51bGwsIkxpbmVXZWlnaHQiOjAuMCwiTGluZVR5cGUiOjAsIlBhcmVudFN0eWxlIjpudWxsfSwiUGFyZW50U3R5bGUiOm51bGx9LCJEdXJhdGlvblN0eWxlIjp7IiRpZCI6IjQ1MCIsIkZvbnRTZXR0aW5ncyI6eyIkaWQiOiI0NTEiLCJGb250U2l6ZSI6MTAsIkZvbnROYW1lIjoiQ2FsaWJyaSIsIklzQm9sZCI6ZmFsc2UsIklzSXRhbGljIjpmYWxzZSwiSXNVbmRlcmxpbmVkIjpmYWxzZSwiUGFyZW50U3R5bGUiOm51bGx9LCJBdXRvU2l6ZSI6MCwiRm9yZWdyb3VuZCI6eyIkaWQiOiI0NTIiLCJDb2xvciI6eyIkaWQiOiI0NTM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MTU0In0sIlBhZGRpbmciOnsiJHJlZiI6IjE1NSJ9LCJCYWNrZ3JvdW5kIjp7IiRyZWYiOiIxNTYifSwiSXNWaXNpYmxlIjpmYWxzZSwiV2lkdGgiOjAuMCwiSGVpZ2h0IjowLjAsIkJvcmRlclN0eWxlIjp7IiRpZCI6IjQ1NCIsIkxpbmVDb2xvciI6bnVsbCwiTGluZVdlaWdodCI6MC4wLCJMaW5lVHlwZSI6MCwiUGFyZW50U3R5bGUiOm51bGx9LCJQYXJlbnRTdHlsZSI6bnVsbH0sIkhvcml6b250YWxDb25uZWN0b3JTdHlsZSI6eyIkaWQiOiI0NTUiLCJMaW5lQ29sb3IiOnsiJHJlZiI6IjE1OSJ9LCJMaW5lV2VpZ2h0IjowLjAsIkxpbmVUeXBlIjowLCJQYXJlbnRTdHlsZSI6bnVsbH0sIlZlcnRpY2FsQ29ubmVjdG9yU3R5bGUiOnsiJGlkIjoiNDU2IiwiTGluZUNvbG9yIjp7IiRyZWYiOiIxNjIifSwiTGluZVdlaWdodCI6MC4wLCJMaW5lVHlwZSI6MCwiUGFyZW50U3R5bGUiOm51bGx9LCJNYXJnaW4iOm51bGwsIlN0YXJ0RGF0ZVBvc2l0aW9uIjozLCJFbmREYXRlUG9zaXRpb24iOjMsIkRhdGVJc1Zpc2libGUiOnRydWUsIlRpdGxlUG9zaXRpb24iOjAsIkR1cmF0aW9uUG9zaXRpb24iOjYsIlBlcmNlbnRhZ2VDb21wbGV0ZWRQb3NpdGlvbiI6NiwiU3BhY2luZyI6NSwiSXNCZWxvd1RpbWViYW5kIjpmYWxzZSwiUGVyY2VudGFnZUNvbXBsZXRlU2hhcGVPcGFjaXR5IjozNSwiU2hhcGVTdHlsZSI6eyIkaWQiOiI0NTciLCJNYXJnaW4iOnsiJHJlZiI6IjE2NSJ9LCJQYWRkaW5nIjp7IiRyZWYiOiIxNjYifSwiQmFja2dyb3VuZCI6eyIkaWQiOiI0NTgiLCJDb2xvciI6eyIkaWQiOiI0NTkiLCJBIjoyNTUsIlIiOjY4LCJHIjoxMTQsIkIiOjE5Nn19LCJJc1Zpc2libGUiOnRydWUsIldpZHRoIjoxMi4wLCJIZWlnaHQiOjguOTQ0ODgxNDM5MjA4OTg0NCwiQm9yZGVyU3R5bGUiOnsiJGlkIjoiNDYwIiwiTGluZUNvbG9yIjp7IiRpZCI6IjQ2MSIsIiR0eXBlIjoiTkxSRS5Db21tb24uRG9tLlNvbGlkQ29sb3JCcnVzaCwgTkxSRS5Db21tb24iLCJDb2xvciI6eyIkaWQiOiI0NjIiLCJBIjoyNTUsIlIiOjQ3LCJHIjo4MiwiQiI6MTQzfX0sIkxpbmVXZWlnaHQiOjAuMCwiTGluZVR5cGUiOjAsIlBhcmVudFN0eWxlIjpudWxsfSwiUGFyZW50U3R5bGUiOm51bGx9LCJUaXRsZVN0eWxlIjp7IiRpZCI6IjQ2MyIsIkZvbnRTZXR0aW5ncyI6eyIkaWQiOiI0NjQiLCJGb250U2l6ZSI6MTEsIkZvbnROYW1lIjoiQ2FsaWJyaSIsIklzQm9sZCI6dHJ1ZSwiSXNJdGFsaWMiOmZhbHNlLCJJc1VuZGVybGluZWQiOmZhbHNlLCJQYXJlbnRTdHlsZSI6bnVsbH0sIkF1dG9TaXplIjowLCJGb3JlZ3JvdW5kIjp7IiRpZCI6IjQ2NSIsIkNvbG9yIjp7IiRpZCI6IjQ2Ni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c2In0sIlBhZGRpbmciOnsiJHJlZiI6IjE3NyJ9LCJCYWNrZ3JvdW5kIjp7IiRpZCI6IjQ2NyIsIkNvbG9yIjp7IiRpZCI6IjQ2OCIsIkEiOjAsIlIiOjI1NSwiRyI6MjU1LCJCIjoyNTV9fSwiSXNWaXNpYmxlIjp0cnVlLCJXaWR0aCI6MC4wLCJIZWlnaHQiOjAuMCwiQm9yZGVyU3R5bGUiOnsiJGlkIjoiNDY5IiwiTGluZUNvbG9yIjpudWxsLCJMaW5lV2VpZ2h0IjowLjAsIkxpbmVUeXBlIjowLCJQYXJlbnRTdHlsZSI6bnVsbH0sIlBhcmVudFN0eWxlIjpudWxsfSwiRGF0ZVN0eWxlIjp7IiRpZCI6IjQ3MCIsIkZvbnRTZXR0aW5ncyI6eyIkaWQiOiI0NzEiLCJGb250U2l6ZSI6MTAsIkZvbnROYW1lIjoiQ2FsaWJyaSIsIklzQm9sZCI6ZmFsc2UsIklzSXRhbGljIjpmYWxzZSwiSXNVbmRlcmxpbmVkIjpmYWxzZSwiUGFyZW50U3R5bGUiOm51bGx9LCJBdXRvU2l6ZSI6MCwiRm9yZWdyb3VuZCI6eyIkaWQiOiI0NzIiLCJDb2xvciI6eyIkaWQiOiI0NzM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ODQifSwiUGFkZGluZyI6eyIkcmVmIjoiMTg1In0sIkJhY2tncm91bmQiOnsiJGlkIjoiNDc0IiwiQ29sb3IiOnsiJGlkIjoiNDc1IiwiQSI6MCwiUiI6MjU1LCJHIjoyNTUsIkIiOjI1NX19LCJJc1Zpc2libGUiOnRydWUsIldpZHRoIjowLjAsIkhlaWdodCI6MC4wLCJCb3JkZXJTdHlsZSI6eyIkaWQiOiI0NzYiLCJMaW5lQ29sb3IiOm51bGwsIkxpbmVXZWlnaHQiOjAuMCwiTGluZVR5cGUiOjAsIlBhcmVudFN0eWxlIjpudWxsfSwiUGFyZW50U3R5bGUiOm51bGx9LCJEYXRlRm9ybWF0Ijp7IiRyZWYiOiIzNzcifSwiV2Vla051bWJlcmluZyI6eyIkaWQiOiI0NzciLCJGb3JtYXQiOjAsIklzVmlzaWJsZSI6ZmFsc2UsIkxhc3RLbm93blZpc2liaWxpdHlTdGF0ZSI6ZmFsc2V9LCJJc1Zpc2libGUiOnRydWUsIlBhcmVudFN0eWxlIjpudWxsfSwiSW5kZXgiOjYsIlNtYXJ0RHVyYXRpb25BY3RpdmF0ZWQiOmZhbHNlLCJEYXRlRm9ybWF0Ijp7IiRyZWYiOiIzNzcifSwiV2Vla051bWJlcmluZyI6eyIkaWQiOiI0NzgiLCJGb3JtYXQiOjAsIklzVmlzaWJsZSI6ZmFsc2UsIkxhc3RLbm93blZpc2liaWxpdHlTdGF0ZSI6ZmFsc2V9LCJJZCI6ImM2N2IwNDY5LThhYjgtNDU2NC05OTAyLTZlODk3NjJlYmFlYyIsIkltcG9ydElkIjpudWxsLCJUaXRsZSI6IlRlc3RzIiwiTm90ZSI6bnVsbCwiSHlwZXJsaW5rIjp7IiRpZCI6IjQ3OSIsIkFkZHJlc3MiOm51bGwsIlN1YkFkZHJlc3MiOm51bGx9LCJJc0NoYW5nZWQiOmZhbHNlLCJJc05ldyI6ZmFsc2V9LHsiJGlkIjoiNDgwIiwiR3JvdXBOYW1lIjpudWxsLCJTdGFydERhdGUiOiIyMDIzLTA2LTAyVDAwOjAwOjAwWiIsIkVuZERhdGUiOiIyMDIzLTA2LTExVDIzOjU5OjAwWiIsIlBlcmNlbnRhZ2VDb21wbGV0ZSI6bnVsbCwiU3R5bGUiOnsiJGlkIjoiNDgxIiwiU2hhcGUiOjEsIlNoYXBlVGhpY2tuZXNzIjowLCJEdXJhdGlvbkZvcm1hdCI6MCwiSW5jbHVkZU5vbldvcmtpbmdEYXlzSW5EdXJhdGlvbiI6ZmFsc2UsIlBlcmNlbnRhZ2VDb21wbGV0ZVN0eWxlIjp7IiRpZCI6IjQ4MiIsIkZvbnRTZXR0aW5ncyI6eyIkaWQiOiI0ODMiLCJGb250U2l6ZSI6MTAsIkZvbnROYW1lIjoiQ2FsaWJyaSIsIklzQm9sZCI6ZmFsc2UsIklzSXRhbGljIjpmYWxzZSwiSXNVbmRlcmxpbmVkIjpmYWxzZSwiUGFyZW50U3R5bGUiOm51bGx9LCJBdXRvU2l6ZSI6MCwiRm9yZWdyb3VuZCI6eyIkcmVmIjoiMTQ0In0sIk1heFdpZHRoIjoyMDAuMCwiTWF4SGVpZ2h0IjoiSW5maW5pdHkiLCJTbWFydEZvcmVncm91bmRJc0FjdGl2ZSI6ZmFsc2UsIkhvcml6b250YWxBbGlnbm1lbnQiOjAsIlZlcnRpY2FsQWxpZ25tZW50IjowLCJTbWFydEZvcmVncm91bmQiOm51bGwsIkJhY2tncm91bmRGaWxsVHlwZSI6MCwiTWFyZ2luIjp7IiRyZWYiOiIxNDYifSwiUGFkZGluZyI6eyIkcmVmIjoiMTQ3In0sIkJhY2tncm91bmQiOnsiJHJlZiI6IjE0OCJ9LCJJc1Zpc2libGUiOnRydWUsIldpZHRoIjowLjAsIkhlaWdodCI6MC4wLCJCb3JkZXJTdHlsZSI6eyIkaWQiOiI0ODQiLCJMaW5lQ29sb3IiOm51bGwsIkxpbmVXZWlnaHQiOjAuMCwiTGluZVR5cGUiOjAsIlBhcmVudFN0eWxlIjpudWxsfSwiUGFyZW50U3R5bGUiOm51bGx9LCJEdXJhdGlvblN0eWxlIjp7IiRpZCI6IjQ4NSIsIkZvbnRTZXR0aW5ncyI6eyIkaWQiOiI0ODYiLCJGb250U2l6ZSI6MTAsIkZvbnROYW1lIjoiQ2FsaWJyaSIsIklzQm9sZCI6ZmFsc2UsIklzSXRhbGljIjpmYWxzZSwiSXNVbmRlcmxpbmVkIjpmYWxzZSwiUGFyZW50U3R5bGUiOm51bGx9LCJBdXRvU2l6ZSI6MCwiRm9yZWdyb3VuZCI6eyIkcmVmIjoiMTUyIn0sIk1heFdpZHRoIjoyMDAuMCwiTWF4SGVpZ2h0IjoiSW5maW5pdHkiLCJTbWFydEZvcmVncm91bmRJc0FjdGl2ZSI6ZmFsc2UsIkhvcml6b250YWxBbGlnbm1lbnQiOjAsIlZlcnRpY2FsQWxpZ25tZW50IjowLCJTbWFydEZvcmVncm91bmQiOm51bGwsIkJhY2tncm91bmRGaWxsVHlwZSI6MCwiTWFyZ2luIjp7IiRyZWYiOiIxNTQifSwiUGFkZGluZyI6eyIkcmVmIjoiMTU1In0sIkJhY2tncm91bmQiOnsiJHJlZiI6IjE1NiJ9LCJJc1Zpc2libGUiOnRydWUsIldpZHRoIjowLjAsIkhlaWdodCI6MC4wLCJCb3JkZXJTdHlsZSI6eyIkaWQiOiI0ODciLCJMaW5lQ29sb3IiOm51bGwsIkxpbmVXZWlnaHQiOjAuMCwiTGluZVR5cGUiOjAsIlBhcmVudFN0eWxlIjpudWxsfSwiUGFyZW50U3R5bGUiOm51bGx9LCJIb3Jpem9udGFsQ29ubmVjdG9yU3R5bGUiOnsiJGlkIjoiNDg4IiwiTGluZUNvbG9yIjp7IiRyZWYiOiIxNTkifSwiTGluZVdlaWdodCI6MS4wLCJMaW5lVHlwZSI6MCwiUGFyZW50U3R5bGUiOm51bGx9LCJWZXJ0aWNhbENvbm5lY3RvclN0eWxlIjp7IiRpZCI6IjQ4OSIsIkxpbmVDb2xvciI6eyIkcmVmIjoiMTYy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NDkwIiwiTWFyZ2luIjp7IiRyZWYiOiIxNjUifSwiUGFkZGluZyI6eyIkcmVmIjoiMTY2In0sIkJhY2tncm91bmQiOnsiJGlkIjoiNDkxIiwiQ29sb3IiOnsiJGlkIjoiNDkyIiwiQSI6MjU1LCJSIjo2OCwiRyI6MTE0LCJCIjoxOTZ9fSwiSXNWaXNpYmxlIjp0cnVlLCJXaWR0aCI6MTAwLjAsIkhlaWdodCI6MTAuMCwiQm9yZGVyU3R5bGUiOnsiJGlkIjoiNDkzIiwiTGluZUNvbG9yIjp7IiRyZWYiOiIzNjEifSwiTGluZVdlaWdodCI6MC4wLCJMaW5lVHlwZSI6MCwiUGFyZW50U3R5bGUiOm51bGx9LCJQYXJlbnRTdHlsZSI6bnVsbH0sIlRpdGxlU3R5bGUiOnsiJGlkIjoiNDk0IiwiRm9udFNldHRpbmdzIjp7IiRpZCI6IjQ5NSIsIkZvbnRTaXplIjoxMSwiRm9udE5hbWUiOiJDYWxpYnJpIiwiSXNCb2xkIjp0cnVlLCJJc0l0YWxpYyI6ZmFsc2UsIklzVW5kZXJsaW5lZCI6ZmFsc2UsIlBhcmVudFN0eWxlIjpudWxsfSwiQXV0b1NpemUiOjAsIkZvcmVncm91bmQiOnsiJGlkIjoiNDk2IiwiQ29sb3IiOnsiJGlkIjoiNDk3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NDk4IiwiQ29sb3IiOnsiJGlkIjoiNDk5IiwiQSI6MCwiUiI6MjU1LCJHIjoyNTUsIkIiOjI1NX19LCJJc1Zpc2libGUiOnRydWUsIldpZHRoIjowLjAsIkhlaWdodCI6MC4wLCJCb3JkZXJTdHlsZSI6eyIkaWQiOiI1MDAiLCJMaW5lQ29sb3IiOm51bGwsIkxpbmVXZWlnaHQiOjAuMCwiTGluZVR5cGUiOjAsIlBhcmVudFN0eWxlIjpudWxsfSwiUGFyZW50U3R5bGUiOm51bGx9LCJEYXRlU3R5bGUiOnsiJGlkIjoiNTAxIiwiRm9udFNldHRpbmdzIjp7IiRpZCI6IjUwMiIsIkZvbnRTaXplIjoxMCwiRm9udE5hbWUiOiJDYWxpYnJpIiwiSXNCb2xkIjpmYWxzZSwiSXNJdGFsaWMiOmZhbHNlLCJJc1VuZGVybGluZWQiOmZhbHNlLCJQYXJlbnRTdHlsZSI6bnVsbH0sIkF1dG9TaXplIjowLCJGb3JlZ3JvdW5kIjp7IiRpZCI6IjUwMyIsIkNvbG9yIjp7IiRpZCI6IjUwNC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1MDUiLCJDb2xvciI6eyIkaWQiOiI1MDYiLCJBIjowLCJSIjoyNTUsIkciOjI1NSwiQiI6MjU1fX0sIklzVmlzaWJsZSI6dHJ1ZSwiV2lkdGgiOjAuMCwiSGVpZ2h0IjowLjAsIkJvcmRlclN0eWxlIjp7IiRpZCI6IjUwNyIsIkxpbmVDb2xvciI6bnVsbCwiTGluZVdlaWdodCI6MC4wLCJMaW5lVHlwZSI6MCwiUGFyZW50U3R5bGUiOm51bGx9LCJQYXJlbnRTdHlsZSI6bnVsbH0sIkRhdGVGb3JtYXQiOnsiJHJlZiI6IjM3NyJ9LCJXZWVrTnVtYmVyaW5nIjp7IiRpZCI6IjUwOCIsIkZvcm1hdCI6MCwiSXNWaXNpYmxlIjpmYWxzZSwiTGFzdEtub3duVmlzaWJpbGl0eVN0YXRlIjpmYWxzZX0sIklzVmlzaWJsZSI6dHJ1ZSwiUGFyZW50U3R5bGUiOm51bGx9LCJJbmRleCI6NywiU21hcnREdXJhdGlvbkFjdGl2YXRlZCI6ZmFsc2UsIkRhdGVGb3JtYXQiOnsiJHJlZiI6IjM3NyJ9LCJXZWVrTnVtYmVyaW5nIjp7IiRpZCI6IjUwOSIsIkZvcm1hdCI6MCwiSXNWaXNpYmxlIjpmYWxzZSwiTGFzdEtub3duVmlzaWJpbGl0eVN0YXRlIjpmYWxzZX0sIklkIjoiZTFhZmY1OTgtNWNhYi00MGE0LWEzYjQtOWVhMzc1MDA2NmFjIiwiSW1wb3J0SWQiOm51bGwsIlRpdGxlIjoiUsOpYWxpc2F0aW9uIGRlcyBkb2N1bWVudHMiLCJOb3RlIjpudWxsLCJIeXBlcmxpbmsiOnsiJGlkIjoiNTEwIiwiQWRkcmVzcyI6bnVsbCwiU3ViQWRkcmVzcyI6bnVsbH0sIklzQ2hhbmdlZCI6ZmFsc2UsIklzTmV3IjpmYWxzZX0seyIkaWQiOiI1MTEiLCJHcm91cE5hbWUiOm51bGwsIlN0YXJ0RGF0ZSI6IjIwMjMtMDYtMDJUMDA6MDA6MDAiLCJFbmREYXRlIjoiMjAyMy0wNi0wMlQyMzo1OTowMCIsIlBlcmNlbnRhZ2VDb21wbGV0ZSI6bnVsbCwiU3R5bGUiOnsiJGlkIjoiNTEyIiwiU2hhcGUiOjEsIlNoYXBlVGhpY2tuZXNzIjowLCJEdXJhdGlvbkZvcm1hdCI6MCwiSW5jbHVkZU5vbldvcmtpbmdEYXlzSW5EdXJhdGlvbiI6ZmFsc2UsIlBlcmNlbnRhZ2VDb21wbGV0ZVN0eWxlIjp7IiRpZCI6IjUxMyIsIkZvbnRTZXR0aW5ncyI6eyIkaWQiOiI1MTQiLCJGb250U2l6ZSI6MTAsIkZvbnROYW1lIjoiQ2FsaWJyaSIsIklzQm9sZCI6ZmFsc2UsIklzSXRhbGljIjpmYWxzZSwiSXNVbmRlcmxpbmVkIjpmYWxzZSwiUGFyZW50U3R5bGUiOm51bGx9LCJBdXRvU2l6ZSI6MCwiRm9yZWdyb3VuZCI6eyIkcmVmIjoiMTQ0In0sIk1heFdpZHRoIjoyMDAuMCwiTWF4SGVpZ2h0IjoiSW5maW5pdHkiLCJTbWFydEZvcmVncm91bmRJc0FjdGl2ZSI6ZmFsc2UsIkhvcml6b250YWxBbGlnbm1lbnQiOjAsIlZlcnRpY2FsQWxpZ25tZW50IjowLCJTbWFydEZvcmVncm91bmQiOm51bGwsIkJhY2tncm91bmRGaWxsVHlwZSI6MCwiTWFyZ2luIjp7IiRyZWYiOiIxNDYifSwiUGFkZGluZyI6eyIkcmVmIjoiMTQ3In0sIkJhY2tncm91bmQiOnsiJHJlZiI6IjE0OCJ9LCJJc1Zpc2libGUiOnRydWUsIldpZHRoIjowLjAsIkhlaWdodCI6MC4wLCJCb3JkZXJTdHlsZSI6eyIkaWQiOiI1MTUiLCJMaW5lQ29sb3IiOm51bGwsIkxpbmVXZWlnaHQiOjAuMCwiTGluZVR5cGUiOjAsIlBhcmVudFN0eWxlIjpudWxsfSwiUGFyZW50U3R5bGUiOm51bGx9LCJEdXJhdGlvblN0eWxlIjp7IiRpZCI6IjUxNiIsIkZvbnRTZXR0aW5ncyI6eyIkaWQiOiI1MTciLCJGb250U2l6ZSI6MTAsIkZvbnROYW1lIjoiQ2FsaWJyaSIsIklzQm9sZCI6ZmFsc2UsIklzSXRhbGljIjpmYWxzZSwiSXNVbmRlcmxpbmVkIjpmYWxzZSwiUGFyZW50U3R5bGUiOm51bGx9LCJBdXRvU2l6ZSI6MCwiRm9yZWdyb3VuZCI6eyIkcmVmIjoiMTUyIn0sIk1heFdpZHRoIjoyMDAuMCwiTWF4SGVpZ2h0IjoiSW5maW5pdHkiLCJTbWFydEZvcmVncm91bmRJc0FjdGl2ZSI6ZmFsc2UsIkhvcml6b250YWxBbGlnbm1lbnQiOjAsIlZlcnRpY2FsQWxpZ25tZW50IjowLCJTbWFydEZvcmVncm91bmQiOm51bGwsIkJhY2tncm91bmRGaWxsVHlwZSI6MCwiTWFyZ2luIjp7IiRyZWYiOiIxNTQifSwiUGFkZGluZyI6eyIkcmVmIjoiMTU1In0sIkJhY2tncm91bmQiOnsiJHJlZiI6IjE1NiJ9LCJJc1Zpc2libGUiOnRydWUsIldpZHRoIjowLjAsIkhlaWdodCI6MC4wLCJCb3JkZXJTdHlsZSI6eyIkaWQiOiI1MTgiLCJMaW5lQ29sb3IiOm51bGwsIkxpbmVXZWlnaHQiOjAuMCwiTGluZVR5cGUiOjAsIlBhcmVudFN0eWxlIjpudWxsfSwiUGFyZW50U3R5bGUiOm51bGx9LCJIb3Jpem9udGFsQ29ubmVjdG9yU3R5bGUiOnsiJGlkIjoiNTE5IiwiTGluZUNvbG9yIjp7IiRyZWYiOiIxNTkifSwiTGluZVdlaWdodCI6MS4wLCJMaW5lVHlwZSI6MCwiUGFyZW50U3R5bGUiOm51bGx9LCJWZXJ0aWNhbENvbm5lY3RvclN0eWxlIjp7IiRpZCI6IjUyMCIsIkxpbmVDb2xvciI6eyIkcmVmIjoiMTYy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NTIxIiwiTWFyZ2luIjp7IiRyZWYiOiIxNjUifSwiUGFkZGluZyI6eyIkcmVmIjoiMTY2In0sIkJhY2tncm91bmQiOnsiJGlkIjoiNTIyIiwiQ29sb3IiOnsiJGlkIjoiNTIzIiwiQSI6MjU1LCJSIjo2OCwiRyI6MTE0LCJCIjoxOTZ9fSwiSXNWaXNpYmxlIjp0cnVlLCJXaWR0aCI6MC4wLCJIZWlnaHQiOjEwLjAsIkJvcmRlclN0eWxlIjp7IiRpZCI6IjUyNCIsIkxpbmVDb2xvciI6eyIkcmVmIjoiMTcwIn0sIkxpbmVXZWlnaHQiOjAuMCwiTGluZVR5cGUiOjAsIlBhcmVudFN0eWxlIjpudWxsfSwiUGFyZW50U3R5bGUiOm51bGx9LCJUaXRsZVN0eWxlIjp7IiRpZCI6IjUyNSIsIkZvbnRTZXR0aW5ncyI6eyIkaWQiOiI1MjYiLCJGb250U2l6ZSI6MTEsIkZvbnROYW1lIjoiQ2FsaWJyaSIsIklzQm9sZCI6dHJ1ZSwiSXNJdGFsaWMiOmZhbHNlLCJJc1VuZGVybGluZWQiOmZhbHNlLCJQYXJlbnRTdHlsZSI6bnVsbH0sIkF1dG9TaXplIjowLCJGb3JlZ3JvdW5kIjp7IiRyZWYiOiIxNzQifSwiTWF4V2lkdGgiOjcyMC4wLCJNYXhIZWlnaHQiOiJJbmZpbml0eSIsIlNtYXJ0Rm9yZWdyb3VuZElzQWN0aXZlIjpmYWxzZSwiSG9yaXpvbnRhbEFsaWdubWVudCI6MCwiVmVydGljYWxBbGlnbm1lbnQiOjAsIlNtYXJ0Rm9yZWdyb3VuZCI6bnVsbCwiQmFja2dyb3VuZEZpbGxUeXBlIjowLCJNYXJnaW4iOnsiJHJlZiI6IjE3NiJ9LCJQYWRkaW5nIjp7IiRyZWYiOiIxNzcifSwiQmFja2dyb3VuZCI6eyIkcmVmIjoiMTc4In0sIklzVmlzaWJsZSI6dHJ1ZSwiV2lkdGgiOjAuMCwiSGVpZ2h0IjowLjAsIkJvcmRlclN0eWxlIjp7IiRpZCI6IjUyNyIsIkxpbmVDb2xvciI6bnVsbCwiTGluZVdlaWdodCI6MC4wLCJMaW5lVHlwZSI6MCwiUGFyZW50U3R5bGUiOm51bGx9LCJQYXJlbnRTdHlsZSI6bnVsbH0sIkRhdGVTdHlsZSI6eyIkaWQiOiI1MjgiLCJGb250U2V0dGluZ3MiOnsiJGlkIjoiNTI5IiwiRm9udFNpemUiOjEwLCJGb250TmFtZSI6IkNhbGlicmkiLCJJc0JvbGQiOmZhbHNlLCJJc0l0YWxpYyI6ZmFsc2UsIklzVW5kZXJsaW5lZCI6ZmFsc2UsIlBhcmVudFN0eWxlIjpudWxsfSwiQXV0b1NpemUiOjAsIkZvcmVncm91bmQiOnsiJHJlZiI6IjE4MiJ9LCJNYXhXaWR0aCI6MjAwLjAsIk1heEhlaWdodCI6IkluZmluaXR5IiwiU21hcnRGb3JlZ3JvdW5kSXNBY3RpdmUiOmZhbHNlLCJIb3Jpem9udGFsQWxpZ25tZW50IjoyLCJWZXJ0aWNhbEFsaWdubWVudCI6MCwiU21hcnRGb3JlZ3JvdW5kIjpudWxsLCJCYWNrZ3JvdW5kRmlsbFR5cGUiOjAsIk1hcmdpbiI6eyIkcmVmIjoiMTg0In0sIlBhZGRpbmciOnsiJHJlZiI6IjE4NSJ9LCJCYWNrZ3JvdW5kIjp7IiRyZWYiOiIxODYifSwiSXNWaXNpYmxlIjp0cnVlLCJXaWR0aCI6MC4wLCJIZWlnaHQiOjAuMCwiQm9yZGVyU3R5bGUiOnsiJGlkIjoiNTMwIiwiTGluZUNvbG9yIjpudWxsLCJMaW5lV2VpZ2h0IjowLjAsIkxpbmVUeXBlIjowLCJQYXJlbnRTdHlsZSI6bnVsbH0sIlBhcmVudFN0eWxlIjpudWxsfSwiRGF0ZUZvcm1hdCI6eyIkcmVmIjoiMTg4In0sIldlZWtOdW1iZXJpbmciOnsiJGlkIjoiNTMxIiwiRm9ybWF0IjowLCJJc1Zpc2libGUiOmZhbHNlLCJMYXN0S25vd25WaXNpYmlsaXR5U3RhdGUiOmZhbHNlfSwiSXNWaXNpYmxlIjpmYWxzZSwiUGFyZW50U3R5bGUiOm51bGx9LCJJbmRleCI6OSwiU21hcnREdXJhdGlvbkFjdGl2YXRlZCI6ZmFsc2UsIkRhdGVGb3JtYXQiOnsiJHJlZiI6IjE4OCJ9LCJXZWVrTnVtYmVyaW5nIjp7IiRpZCI6IjUzMiIsIkZvcm1hdCI6MCwiSXNWaXNpYmxlIjpmYWxzZSwiTGFzdEtub3duVmlzaWJpbGl0eVN0YXRlIjpmYWxzZX0sIklkIjoiZjcxMDkwOGUtMDdhOS00NTgyLWFhYjctMzBlM2VjZDg3Mzg2IiwiSW1wb3J0SWQiOm51bGwsIlRpdGxlIjoiUjQiLCJOb3RlIjpudWxsLCJIeXBlcmxpbmsiOnsiJGlkIjoiNTMzIiwiQWRkcmVzcyI6bnVsbCwiU3ViQWRkcmVzcyI6bnVsbH0sIklzQ2hhbmdlZCI6ZmFsc2UsIklzTmV3IjpmYWxzZX1dLCJTd2ltbGFuZXMiOltdLCJNc1Byb2plY3RJdGVtc1RyZWUiOnsiJGlkIjoiNTM0IiwiUm9vdCI6eyJJbXBvcnRJZCI6bnVsbCwiSXNJbXBvcnRlZCI6ZmFsc2UsIkNoaWxkcmVuIjpbXX19LCJNZXRhZGF0YSI6eyIkaWQiOiI1MzUiLCJSZWNlbnRDb2xvcnNDb2xsZWN0aW9uIjoiW10iLCJTb3VyY2VUZW1wbGF0ZSI6IntcIiRpZFwiOlwiMVwiLFwiSWRcIjpcImNjMjZmODYzLTI3Y2UtNDgwZS1hNTg5LWIzZjEyZjJkNmViMFwiLFwiQ3VsdHVyZUluZm9OYW1lXCI6XCJlbi1VU1wiLFwiVmVyc2lvblwiOntcIiRpZFwiOlwiMlwiLFwiVGVtcGxhdGVEb21WZXJzaW9uXCI6XCIxLjMuMVwifSxcIkVmZmVjdFwiOjEsXCJTdHlsZVwiOntcIiRpZFwiOlwiM1wiLFwiVGltZWJhbmRTdHlsZVwiOntcIiRpZFwiOlwiNFwiLFwiU2NhbGVNYXJraW5nXCI6MSxcIlNoYXBlXCI6MTAsXCJTaGFwZVN0eWxlXCI6e1wiJGlkXCI6XCI1XCIsXCJNYXJnaW5cIjp7XCIkaWRcIjpcIjZcIixcIlRvcFwiOjAuMCxcIkxlZnRcIjoxMC4wLFwiUmlnaHRcIjoxMC4wLFwiQm90dG9tXCI6MC4wfSxcIlBhZGRpbmdcIjp7XCIkaWRcIjpcIjdcIixcIlRvcFwiOjMuMCxcIkxlZnRcIjowLjAsXCJSaWdodFwiOjAuMCxcIkJvdHRvbVwiOjMuMH0sXCJCYWNrZ3JvdW5kXCI6e1wiJGlkXCI6XCI4XCIsXCJDb2xvclwiOntcIiRpZFwiOlwiOVwiLFwiQVwiOjI1NSxcIlJcIjo2OCxcIkdcIjo4NCxcIkJcIjoxMDZ9fSxcIklzVmlzaWJsZVwiOnRydWUsXCJXaWR0aFwiOjg1OC4wLFwiSGVpZ2h0XCI6MjAuMCxcIkJvcmRlclN0eWxlXCI6e1wiJGlkXCI6XCIxMFwiLFwiTGluZUNvbG9yXCI6e1wiJGlkXCI6XCIxMVwiLFwiJHR5cGVcIjpcIk5MUkUuQ29tbW9uLkRvbS5Tb2xpZENvbG9yQnJ1c2gsIE5MUkUuQ29tbW9uXCIsXCJDb2xvclwiOntcIiRpZFwiOlwiMTJcIixcIkFcIjoyNTUsXCJSXCI6MjU1LFwiR1wiOjAsXCJCXCI6MH19LFwiTGluZVdlaWdodFwiOjAuMCxcIkxpbmVUeXBlXCI6MH19LFwiTWlkZGxlVGllclNoYXBlU3R5bGVcIjp7XCIkaWRcIjpcIjEzXCIsXCJNYXJnaW5cIjp7XCIkaWRcIjpcIjE0XCIsXCJUb3BcIjowLjAsXCJMZWZ0XCI6MTAuMCxcIlJpZ2h0XCI6MTAuMCxcIkJvdHRvbVwiOjAuMH0sXCJQYWRkaW5nXCI6e1wiJGlkXCI6XCIxNVwiLFwiVG9wXCI6My4wLFwiTGVmdFwiOjAuMCxcIlJpZ2h0XCI6MC4wLFwiQm90dG9tXCI6My4wfSxcIkJhY2tncm91bmRcIjp7XCIkaWRcIjpcIjE2XCIsXCJDb2xvclwiOntcIiRpZFwiOlwiMTdcIixcIkFcIjoyNTUsXCJSXCI6NjgsXCJHXCI6ODQsXCJCXCI6MTA2fX0sXCJJc1Zpc2libGVcIjp0cnVlLFwiV2lkdGhcIjo4NTguMCxcIkhlaWdodFwiOjIwLjAsXCJCb3JkZXJTdHlsZVwiOntcIiRpZFwiOlwiMThcIixcIkxpbmVDb2xvclwiOntcIiRpZFwiOlwiMTlcIixcIiR0eXBlXCI6XCJOTFJFLkNvbW1vbi5Eb20uU29saWRDb2xvckJydXNoLCBOTFJFLkNvbW1vblwiLFwiQ29sb3JcIjp7XCIkaWRcIjpcIjIwXCIsXCJBXCI6MjU1LFwiUlwiOjI1NSxcIkdcIjowLFwiQlwiOjB9fSxcIkxpbmVXZWlnaHRcIjowLjAsXCJMaW5lVHlwZVwiOjB9fSxcIkJvdHRvbVRpZXJTaGFwZVN0eWxlXCI6e1wiJGlkXCI6XCIyMVwiLFwiTWFyZ2luXCI6e1wiJGlkXCI6XCIyMlwiLFwiVG9wXCI6MC4wLFwiTGVmdFwiOjEwLjAsXCJSaWdodFwiOjEwLjAsXCJCb3R0b21cIjowLjB9LFwiUGFkZGluZ1wiOntcIiRpZFwiOlwiMjNcIixcIlRvcFwiOjMuMCxcIkxlZnRcIjowLjAsXCJSaWdodFwiOjAuMCxcIkJvdHRvbVwiOjMuMH0sXCJCYWNrZ3JvdW5kXCI6e1wiJGlkXCI6XCIyNFwiLFwiQ29sb3JcIjp7XCIkaWRcIjpcIjI1XCIsXCJBXCI6MjU1LFwiUlwiOjY4LFwiR1wiOjg0LFwiQlwiOjEwNn19LFwiSXNWaXNpYmxlXCI6dHJ1ZSxcIldpZHRoXCI6ODU4LjAsXCJIZWlnaHRcIjoyMC4wLFwiQm9yZGVyU3R5bGVcIjp7XCIkaWRcIjpcIjI2XCIsXCJMaW5lQ29sb3JcIjp7XCIkaWRcIjpcIjI3XCIsXCIkdHlwZVwiOlwiTkxSRS5Db21tb24uRG9tLlNvbGlkQ29sb3JCcnVzaCwgTkxSRS5Db21tb25cIixcIkNvbG9yXCI6e1wiJGlkXCI6XCIyOFwiLFwiQVwiOjI1NSxcIlJcIjoyNTUsXCJHXCI6MCxcIkJcIjowfX0sXCJMaW5lV2VpZ2h0XCI6MC4wLFwiTGluZVR5cGVcIjowfX0sXCJSaWdodEVuZENhcHNTdHlsZVwiOntcIiRpZFwiOlwiMjlcIixcIkZvbnRTZXR0aW5nc1wiOntcIiRpZFwiOlwiMzBcIixcIkZvbnRTaXplXCI6MTgsXCJGb250TmFtZVwiOlwiQ2FsaWJyaVwiLFwiSXNCb2xkXCI6dHJ1ZSxcIklzSXRhbGljXCI6ZmFsc2UsXCJJc1VuZGVybGluZWRcIjpmYWxzZX0sXCJBdXRvU2l6ZVwiOjAsXCJGb3JlZ3JvdW5kXCI6e1wiJGlkXCI6XCIzMVwiLFwiQ29sb3JcIjp7XCIkaWRcIjpcIjMyXCIsXCJBXCI6MjU1LFwiUlwiOjIzNyxcIkdcIjoxMjUsXCJCXCI6NDl9fSxcIkJhY2tncm91bmRGaWxsVHlwZVwiOjAsXCJNYXhXaWR0aFwiOlwiSW5maW5pdHlcIixcIk1heEhlaWdodFwiOlwiSW5maW5pdHlcIixcIlNtYXJ0Rm9yZWdyb3VuZElzQWN0aXZlXCI6ZmFsc2UsXCJIb3Jpem9udGFsQWxpZ25tZW50XCI6MCxcIlZlcnRpY2FsQWxpZ25tZW50XCI6MCxcIlNtYXJ0Rm9yZWdyb3VuZFwiOm51bGwsXCJNYXJnaW5cIjp7XCIkaWRcIjpcIjMzXCIsXCJUb3BcIjowLjAsXCJMZWZ0XCI6MC4wLFwiUmlnaHRcIjoyMC4wLFwiQm90dG9tXCI6MC4wfSxcIlBhZGRpbmdcIjp7XCIkaWRcIjpcIjM0XCIsXCJUb3BcIjowLjAsXCJMZWZ0XCI6MC4wLFwiUmlnaHRcIjowLjAsXCJCb3R0b21cIjowLjB9LFwiQmFja2dyb3VuZFwiOntcIiRpZFwiOlwiMzVcIixcIkNvbG9yXCI6e1wiJGlkXCI6XCIzNlwiLFwiQVwiOjAsXCJSXCI6MCxcIkdcIjowLFwiQlwiOjB9fSxcIklzVmlzaWJsZVwiOnRydWUsXCJXaWR0aFwiOjAuMCxcIkhlaWdodFwiOjAuMCxcIkJvcmRlclN0eWxlXCI6bnVsbH0sXCJMZWZ0RW5kQ2Fwc1N0eWxlXCI6e1wiJGlkXCI6XCIzN1wiLFwiRm9udFNldHRpbmdzXCI6e1wiJGlkXCI6XCIzOFwiLFwiRm9udFNpemVcIjoxOCxcIkZvbnROYW1lXCI6XCJDYWxpYnJpXCIsXCJJc0JvbGRcIjp0cnVlLFwiSXNJdGFsaWNcIjpmYWxzZSxcIklzVW5kZXJsaW5lZFwiOmZhbHNlfSxcIkF1dG9TaXplXCI6MCxcIkZvcmVncm91bmRcIjp7XCIkaWRcIjpcIjM5XCIsXCJDb2xvclwiOntcIiRpZFwiOlwiNDBcIixcIkFcIjoyNTUsXCJSXCI6MjM3LFwiR1wiOjEyNSxcIkJcIjo0OX19LFwiQmFja2dyb3VuZEZpbGxUeXBlXCI6MCxcIk1heFdpZHRoXCI6XCJJbmZpbml0eVwiLFwiTWF4SGVpZ2h0XCI6XCJJbmZpbml0eVwiLFwiU21hcnRGb3JlZ3JvdW5kSXNBY3RpdmVcIjpmYWxzZSxcIkhvcml6b250YWxBbGlnbm1lbnRcIjowLFwiVmVydGljYWxBbGlnbm1lbnRcIjowLFwiU21hcnRGb3JlZ3JvdW5kXCI6bnVsbCxcIk1hcmdpblwiOntcIiRpZFwiOlwiNDFcIixcIlRvcFwiOjAuMCxcIkxlZnRcIjoyMC4wLFwiUmlnaHRcIjowLjAsXCJCb3R0b21cIjowLjB9LFwiUGFkZGluZ1wiOntcIiRpZFwiOlwiNDJcIixcIlRvcFwiOjAuMCxcIkxlZnRcIjowLjAsXCJSaWdodFwiOjAuMCxcIkJvdHRvbVwiOjAuMH0sXCJCYWNrZ3JvdW5kXCI6e1wiJGlkXCI6XCI0M1wiLFwiQ29sb3JcIjp7XCIkcmVmXCI6XCIzNlwifX0sXCJJc1Zpc2libGVcIjpmYWxzZSxcIldpZHRoXCI6MC4wLFwiSGVpZ2h0XCI6MC4wLFwiQm9yZGVyU3R5bGVcIjpudWxsfSxcIlRvZGF5VGV4dFN0eWxlXCI6e1wiJGlkXCI6XCI0NFwiLFwiRm9udFNldHRpbmdzXCI6e1wiJGlkXCI6XCI0NVwiLFwiRm9udFNpemVcIjoxMixcIkZvbnROYW1lXCI6XCJDYWxpYnJpXCIsXCJJc0JvbGRcIjpmYWxzZSxcIklzSXRhbGljXCI6ZmFsc2UsXCJJc1VuZGVybGluZWRcIjpmYWxzZX0sXCJBdXRvU2l6ZVwiOjAsXCJGb3JlZ3JvdW5kXCI6e1wiJGlkXCI6XCI0NlwiLFwiQ29sb3JcIjp7XCIkaWRcIjpcIjQ3XCIsXCJBXCI6MjU1LFwiUlwiOjAsXCJHXCI6MCxcIkJcIjowfX0sXCJCYWNrZ3JvdW5kRmlsbFR5cGVcIjowLFwiTWF4V2lkdGhcIjoyMDAuMCxcIk1heEhlaWdodFwiOlwiSW5maW5pdHlcIixcIlNtYXJ0Rm9yZWdyb3VuZElzQWN0aXZlXCI6ZmFsc2UsXCJIb3Jpem9udGFsQWxpZ25tZW50XCI6MCxcIlZlcnRpY2FsQWxpZ25tZW50XCI6MCxcIlNtYXJ0Rm9yZWdyb3VuZFwiOm51bGwsXCJNYXJnaW5cIjp7XCIkaWRcIjpcIjQ4XCIsXCJUb3BcIjowLjAsXCJMZWZ0XCI6MC4wLFwiUmlnaHRcIjowLjAsXCJCb3R0b21cIjowLjB9LFwiUGFkZGluZ1wiOntcIiRpZFwiOlwiNDlcIixcIlRvcFwiOjAuMCxcIkxlZnRcIjowLjAsXCJSaWdodFwiOjAuMCxcIkJvdHRvbVwiOjAuMH0sXCJCYWNrZ3JvdW5kXCI6e1wiJGlkXCI6XCI1MFwiLFwiQ29sb3JcIjp7XCIkcmVmXCI6XCIzNlwifX0sXCJJc1Zpc2libGVcIjp0cnVlLFwiV2lkdGhcIjowLjAsXCJIZWlnaHRcIjowLjAsXCJCb3JkZXJTdHlsZVwiOm51bGx9LFwiVG9kYXlNYXJrZXJTdHlsZVwiOntcIiRpZFwiOlwiNTFcIixcIk1hcmdpblwiOntcIiRpZFwiOlwiNTJcIixcIlRvcFwiOjAuMCxcIkxlZnRcIjowLjAsXCJSaWdodFwiOjAuMCxcIkJvdHRvbVwiOjAuMH0sXCJQYWRkaW5nXCI6e1wiJGlkXCI6XCI1M1wiLFwiVG9wXCI6MC4wLFwiTGVmdFwiOjAuMCxcIlJpZ2h0XCI6MC4wLFwiQm90dG9tXCI6MC4wfSxcIkJhY2tncm91bmRcIjp7XCIkaWRcIjpcIjU0XCIsXCJDb2xvclwiOntcIiRpZFwiOlwiNTVcIixcIkFcIjoyNTUsXCJSXCI6MjU1LFwiR1wiOjAsXCJCXCI6MH19LFwiSXNWaXNpYmxlXCI6dHJ1ZSxcIldpZHRoXCI6MC4wLFwiSGVpZ2h0XCI6MC4wLFwiQm9yZGVyU3R5bGVcIjpudWxsfSxcIlNjYWxlU3R5bGVcIjp7XCIkaWRcIjpcIjU2XCIsXCJTaG93U2VnbWVudFNlcGFyYXRvcnNcIjp0cnVlLFwiU2VnbWVudFNlcGFyYXRvck9wYWNpdHlcIjozMCxcIlNoYXBlXCI6MyxcIkhhc0JlZW5WaXNpYmxlQmVmb3JlXCI6dHJ1ZSxcIkZvbnRTZXR0aW5nc1wiOntcIiRpZFwiOlwiNTdcIixcIkZvbnRTaXplXCI6MTIsXCJGb250TmFtZVwiOlwiQ2FsaWJyaVwiLFwiSXNCb2xkXCI6ZmFsc2UsXCJJc0l0YWxpY1wiOmZhbHNlLFwiSXNVbmRlcmxpbmVkXCI6ZmFsc2V9LFwiQXV0b1NpemVcIjowLFwiRm9yZWdyb3VuZFwiOntcIiRpZFwiOlwiNThcIixcIkNvbG9yXCI6e1wiJGlkXCI6XCI1OVwiLFwiQVwiOjI1NSxcIlJcIjoyNTUsXCJHXCI6MjU1LFwiQlwiOjI1NX19LFwiQmFja2dyb3VuZEZpbGxUeXBlXCI6MCxcIk1heFdpZHRoXCI6MjAwLjAsXCJNYXhIZWlnaHRcIjpcIkluZmluaXR5XCIsXCJTbWFydEZvcmVncm91bmRJc0FjdGl2ZVwiOmZhbHNlLFwiSG9yaXpvbnRhbEFsaWdubWVudFwiOjAsXCJWZXJ0aWNhbEFsaWdubWVudFwiOjEsXCJTbWFydEZvcmVncm91bmRcIjpudWxsLFwiTWFyZ2luXCI6e1wiJGlkXCI6XCI2MFwiLFwiVG9wXCI6MC4wLFwiTGVmdFwiOjUuMCxcIlJpZ2h0XCI6MC4wLFwiQm90dG9tXCI6MC4wfSxcIlBhZGRpbmdcIjp7XCIkaWRcIjpcIjYxXCIsXCJUb3BcIjowLjAsXCJMZWZ0XCI6MC4wLFwiUmlnaHRcIjowLjAsXCJCb3R0b21cIjowLjB9LFwiQmFja2dyb3VuZFwiOntcIiRpZFwiOlwiNjJcIixcIkNvbG9yXCI6e1wiJHJlZlwiOlwiMzZcIn19LFwiSXNWaXNpYmxlXCI6dHJ1ZSxcIldpZHRoXCI6MC4wLFwiSGVpZ2h0XCI6MC4wLFwiQm9yZGVyU3R5bGVcIjpudWxsfSxcIk1pZGRsZVRpZXJTY2FsZVN0eWxlXCI6e1wiJGlkXCI6XCI2M1wiLFwiU2hvd1NlZ21lbnRTZXBhcmF0b3JzXCI6dHJ1ZSxcIlNlZ21lbnRTZXBhcmF0b3JPcGFjaXR5XCI6MzAsXCJTaGFwZVwiOjMsXCJIYXNCZWVuVmlzaWJsZUJlZm9yZVwiOmZhbHNlLFwiRm9udFNldHRpbmdzXCI6e1wiJGlkXCI6XCI2NFwiLFwiRm9udFNpemVcIjoxMixcIkZvbnROYW1lXCI6XCJDYWxpYnJpXCIsXCJJc0JvbGRcIjpmYWxzZSxcIklzSXRhbGljXCI6ZmFsc2UsXCJJc1VuZGVybGluZWRcIjpmYWxzZX0sXCJBdXRvU2l6ZVwiOjAsXCJGb3JlZ3JvdW5kXCI6e1wiJGlkXCI6XCI2NVwiLFwiQ29sb3JcIjp7XCIkaWRcIjpcIjY2XCIsXCJBXCI6MjU1LFwiUlwiOjI1NSxcIkdcIjoyNTUsXCJCXCI6MjU1fX0sXCJCYWNrZ3JvdW5kRmlsbFR5cGVcIjowLFwiTWF4V2lkdGhcIjoyMDAuMCxcIk1heEhlaWdodFwiOlwiSW5maW5pdHlcIixcIlNtYXJ0Rm9yZWdyb3VuZElzQWN0aXZlXCI6ZmFsc2UsXCJIb3Jpem9udGFsQWxpZ25tZW50XCI6MCxcIlZlcnRpY2FsQWxpZ25tZW50XCI6MSxcIlNtYXJ0Rm9yZWdyb3VuZFwiOm51bGwsXCJNYXJnaW5cIjp7XCIkaWRcIjpcIjY3XCIsXCJUb3BcIjowLjAsXCJMZWZ0XCI6NS4wLFwiUmlnaHRcIjowLjAsXCJCb3R0b21cIjowLjB9LFwiUGFkZGluZ1wiOntcIiRpZFwiOlwiNjhcIixcIlRvcFwiOjAuMCxcIkxlZnRcIjowLjAsXCJSaWdodFwiOjAuMCxcIkJvdHRvbVwiOjAuMH0sXCJCYWNrZ3JvdW5kXCI6e1wiJGlkXCI6XCI2OVwiLFwiQ29sb3JcIjp7XCIkaWRcIjpcIjcwXCIsXCJBXCI6MCxcIlJcIjowLFwiR1wiOjAsXCJCXCI6MH19LFwiSXNWaXNpYmxlXCI6ZmFsc2UsXCJXaWR0aFwiOjAuMCxcIkhlaWdodFwiOjAuMCxcIkJvcmRlclN0eWxlXCI6bnVsbH0sXCJCb3R0b21UaWVyU2NhbGVTdHlsZVwiOntcIiRpZFwiOlwiNzFcIixcIlNob3dTZWdtZW50U2VwYXJhdG9yc1wiOnRydWUsXCJTZWdtZW50U2VwYXJhdG9yT3BhY2l0eVwiOjMwLFwiU2hhcGVcIjozLFwiSGFzQmVlblZpc2libGVCZWZvcmVcIjpmYWxzZSxcIkZvbnRTZXR0aW5nc1wiOntcIiRpZFwiOlwiNzJcIixcIkZvbnRTaXplXCI6MTIsXCJGb250TmFtZVwiOlwiQ2FsaWJyaVwiLFwiSXNCb2xkXCI6ZmFsc2UsXCJJc0l0YWxpY1wiOmZhbHNlLFwiSXNVbmRlcmxpbmVkXCI6ZmFsc2V9LFwiQXV0b1NpemVcIjowLFwiRm9yZWdyb3VuZFwiOntcIiRpZFwiOlwiNzNcIixcIkNvbG9yXCI6e1wiJGlkXCI6XCI3NFwiLFwiQVwiOjI1NSxcIlJcIjoyNTUsXCJHXCI6MjU1LFwiQlwiOjI1NX19LFwiQmFja2dyb3VuZEZpbGxUeXBlXCI6MCxcIk1heFdpZHRoXCI6MjAwLjAsXCJNYXhIZWlnaHRcIjpcIkluZmluaXR5XCIsXCJTbWFydEZvcmVncm91bmRJc0FjdGl2ZVwiOmZhbHNlLFwiSG9yaXpvbnRhbEFsaWdubWVudFwiOjAsXCJWZXJ0aWNhbEFsaWdubWVudFwiOjEsXCJTbWFydEZvcmVncm91bmRcIjpudWxsLFwiTWFyZ2luXCI6e1wiJGlkXCI6XCI3NVwiLFwiVG9wXCI6MC4wLFwiTGVmdFwiOjUuMCxcIlJpZ2h0XCI6MC4wLFwiQm90dG9tXCI6MC4wfSxcIlBhZGRpbmdcIjp7XCIkaWRcIjpcIjc2XCIsXCJUb3BcIjowLjAsXCJMZWZ0XCI6MC4wLFwiUmlnaHRcIjowLjAsXCJCb3R0b21cIjowLjB9LFwiQmFja2dyb3VuZFwiOntcIiRpZFwiOlwiNzdcIixcIkNvbG9yXCI6e1wiJGlkXCI6XCI3OFwiLFwiQVwiOjAsXCJSXCI6MCxcIkdcIjowLFwiQlwiOjB9fSxcIklzVmlzaWJsZVwiOmZhbHNlLFwiV2lkdGhcIjowLjAsXCJIZWlnaHRcIjowLjAsXCJCb3JkZXJTdHlsZVwiOm51bGx9LFwiU2luZ2xlU2NhbGVTaGFwZVN0eWxlXCI6bnVsbCxcIkVsYXBzZWRUaW1lQmFja2dyb3VuZFwiOntcIiRpZFwiOlwiNzlcIixcIkNvbG9yXCI6e1wiJGlkXCI6XCI4MFwiLFwiQVwiOjE5MSxcIlJcIjoyNTUsXCJHXCI6MCxcIkJcIjowfX0sXCJBcHBlbmRZZWFyT25ZZWFyQ2hhbmdlXCI6ZmFsc2UsXCJFbGFwc2VkVGltZUZvcm1hdFwiOjIsXCJUb2RheU1hcmtlclBvc2l0aW9uXCI6MyxcIlF1aWNrUG9zaXRpb25cIjoyLFwiQWJzb2x1dGVQb3NpdGlvblwiOjQwNS4wLFwiTWFyZ2luXCI6e1wiJGlkXCI6XCI4MVwiLFwiVG9wXCI6MC4wLFwiTGVmdFwiOjEwLjAsXCJSaWdodFwiOjEwLjAsXCJCb3R0b21cIjowLjB9LFwiUGFkZGluZ1wiOntcIiRpZFwiOlwiODJcIixcIlRvcFwiOjAuMCxcIkxlZnRcIjowLjAsXCJSaWdodFwiOjAuMCxcIkJvdHRvbVwiOjAuMH0sXCJCYWNrZ3JvdW5kXCI6e1wiJGlkXCI6XCI4M1wiLFwiQ29sb3JcIjp7XCIkaWRcIjpcIjg0XCIsXCJBXCI6MjU1LFwiUlwiOjQ3LFwiR1wiOjU0LFwiQlwiOjE1M319LFwiSXNWaXNpYmxlXCI6dHJ1ZSxcIldpZHRoXCI6MC4wLFwiSGVpZ2h0XCI6MC4wLFwiQm9yZGVyU3R5bGVcIjpudWxsfSxcIkRlZmF1bHRNaWxlc3RvbmVTdHlsZVwiOntcIiRpZFwiOlwiODVcIixcIlNoYXBlXCI6MixcIkNvbm5lY3Rvck1hcmdpblwiOntcIiRpZFwiOlwiODZcIixcIlRvcFwiOjAuMCxcIkxlZnRcIjoyLjAsXCJSaWdodFwiOjIuMCxcIkJvdHRvbVwiOjAuMH0sXCJDb25uZWN0b3JTdHlsZVwiOntcIiRpZFwiOlwiODdcIixcIkxpbmVDb2xvclwiOntcIiRpZFwiOlwiODhcIixcIiR0eXBlXCI6XCJOTFJFLkNvbW1vbi5Eb20uU29saWRDb2xvckJydXNoLCBOTFJFLkNvbW1vblwiLFwiQ29sb3JcIjp7XCIkaWRcIjpcIjg5XCIsXCJBXCI6MTI3LFwiUlwiOjc5LFwiR1wiOjEyOSxcIkJcIjoxODl9fSxcIkxpbmVXZWlnaHRcIjoxLjAsXCJMaW5lVHlwZVwiOjB9LFwiSXNCZWxvd1RpbWViYW5kXCI6ZmFsc2UsXCJIaWRlRGF0ZVwiOmZhbHNlLFwiU2hhcGVTaXplXCI6MSxcIlNwYWNpbmdcIjoyLjAsXCJQYWRkaW5nXCI6e1wiJGlkXCI6XCI5MFwiLFwiVG9wXCI6Ny4wLFwiTGVmdFwiOjMuMCxcIlJpZ2h0XCI6MC4wLFwiQm90dG9tXCI6Mi4wfSxcIlBvc2l0aW9uXCI6bnVsbCxcIlBvc2l0aW9uT25UYXNrXCI6MCxcIlNoYXBlU3R5bGVcIjp7XCIkaWRcIjpcIjkxXCIsXCJNYXJnaW5cIjp7XCIkaWRcIjpcIjkyXCIsXCJUb3BcIjowLjAsXCJMZWZ0XCI6MC4wLFwiUmlnaHRcIjowLjAsXCJCb3R0b21cIjowLjB9LFwiUGFkZGluZ1wiOntcIiRpZFwiOlwiOTNcIixcIlRvcFwiOjAuMCxcIkxlZnRcIjowLjAsXCJSaWdodFwiOjAuMCxcIkJvdHRvbVwiOjAuMH0sXCJCYWNrZ3JvdW5kXCI6e1wiJGlkXCI6XCI5NFwiLFwiQ29sb3JcIjp7XCIkaWRcIjpcIjk1XCIsXCJBXCI6MjU1LFwiUlwiOjAsXCJHXCI6MTE0LFwiQlwiOjE4OH19LFwiSXNWaXNpYmxlXCI6dHJ1ZSxcIldpZHRoXCI6MTMuMCxcIkhlaWdodFwiOjEzLjAsXCJCb3JkZXJTdHlsZVwiOntcIiRpZFwiOlwiOTZcIixcIkxpbmVDb2xvclwiOntcIiRpZFwiOlwiOTdcIixcIiR0eXBlXCI6XCJOTFJFLkNvbW1vbi5Eb20uU29saWRDb2xvckJydXNoLCBOTFJFLkNvbW1vblwiLFwiQ29sb3JcIjp7XCIkaWRcIjpcIjk4XCIsXCJBXCI6MjU1LFwiUlwiOjI1NSxcIkdcIjowLFwiQlwiOjB9fSxcIkxpbmVXZWlnaHRcIjowLjAsXCJMaW5lVHlwZVwiOjB9fSxcIlRpdGxlU3R5bGVcIjp7XCIkaWRcIjpcIjk5XCIsXCJGb250U2V0dGluZ3NcIjp7XCIkaWRcIjpcIjEwMFwiLFwiRm9udFNpemVcIjoxMSxcIkZvbnROYW1lXCI6XCJDYWxpYnJpXCIsXCJJc0JvbGRcIjp0cnVlLFwiSXNJdGFsaWNcIjpmYWxzZSxcIklzVW5kZXJsaW5lZFwiOmZhbHNlfSxcIkF1dG9TaXplXCI6MCxcIkZvcmVncm91bmRcIjp7XCIkaWRcIjpcIjEwMVwiLFwiQ29sb3JcIjp7XCIkaWRcIjpcIjEwMl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xMDNcIixcIlRvcFwiOjAuMCxcIkxlZnRcIjowLjAsXCJSaWdodFwiOjAuMCxcIkJvdHRvbVwiOjAuMH0sXCJQYWRkaW5nXCI6e1wiJGlkXCI6XCIxMDRcIixcIlRvcFwiOjAuMCxcIkxlZnRcIjowLjAsXCJSaWdodFwiOjAuMCxcIkJvdHRvbVwiOjAuMH0sXCJCYWNrZ3JvdW5kXCI6e1wiJGlkXCI6XCIxMDVcIixcIkNvbG9yXCI6e1wiJHJlZlwiOlwiMzZcIn19LFwiSXNWaXNpYmxlXCI6dHJ1ZSxcIldpZHRoXCI6MC4wLFwiSGVpZ2h0XCI6MC4wLFwiQm9yZGVyU3R5bGVcIjpudWxsfSxcIkRhdGVTdHlsZVwiOntcIiRpZFwiOlwiMTA2XCIsXCJGb250U2V0dGluZ3NcIjp7XCIkaWRcIjpcIjEwN1wiLFwiRm9udFNpemVcIjoxMCxcIkZvbnROYW1lXCI6XCJDYWxpYnJpXCIsXCJJc0JvbGRcIjpmYWxzZSxcIklzSXRhbGljXCI6ZmFsc2UsXCJJc1VuZGVybGluZWRcIjpmYWxzZX0sXCJBdXRvU2l6ZVwiOjAsXCJGb3JlZ3JvdW5kXCI6e1wiJGlkXCI6XCIxMDhcIixcIkNvbG9yXCI6e1wiJGlkXCI6XCIxMDl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ExMFwiLFwiVG9wXCI6MC4wLFwiTGVmdFwiOjAuMCxcIlJpZ2h0XCI6MC4wLFwiQm90dG9tXCI6MC4wfSxcIlBhZGRpbmdcIjp7XCIkaWRcIjpcIjExMVwiLFwiVG9wXCI6MC4wLFwiTGVmdFwiOjAuMCxcIlJpZ2h0XCI6MC4wLFwiQm90dG9tXCI6MC4wfSxcIkJhY2tncm91bmRcIjp7XCIkaWRcIjpcIjExMlwiLFwiQ29sb3JcIjp7XCIkcmVmXCI6XCIzNlwifX0sXCJJc1Zpc2libGVcIjp0cnVlLFwiV2lkdGhcIjowLjAsXCJIZWlnaHRcIjowLjAsXCJCb3JkZXJTdHlsZVwiOm51bGx9LFwiRGF0ZUZvcm1hdFwiOntcIiRpZFwiOlwiMTEz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cIkRlZmF1bHRUYXNrU3R5bGVcIjp7XCIkaWRcIjpcIjExNFwiLFwiU2hhcGVcIjoxLFwiU2hhcGVUaGlja25lc3NcIjowLFwiRHVyYXRpb25Gb3JtYXRcIjowLFwiUGVyY2VudGFnZUNvbXBsZXRlU3R5bGVcIjp7XCIkaWRcIjpcIjExNVwiLFwiRm9udFNldHRpbmdzXCI6e1wiJGlkXCI6XCIxMTZcIixcIkZvbnRTaXplXCI6MTAsXCJGb250TmFtZVwiOlwiQ2FsaWJyaVwiLFwiSXNCb2xkXCI6ZmFsc2UsXCJJc0l0YWxpY1wiOmZhbHNlLFwiSXNVbmRlcmxpbmVkXCI6ZmFsc2V9LFwiQXV0b1NpemVcIjowLFwiRm9yZWdyb3VuZFwiOntcIiRpZFwiOlwiMTE3XCIsXCJDb2xvclwiOntcIiRpZFwiOlwiMTE4XCIsXCJBXCI6MjU1LFwiUlwiOjIzNyxcIkdcIjoxMjUsXCJCXCI6NDl9fSxcIkJhY2tncm91bmRGaWxsVHlwZVwiOjAsXCJNYXhXaWR0aFwiOjIwMC4wLFwiTWF4SGVpZ2h0XCI6XCJJbmZpbml0eVwiLFwiU21hcnRGb3JlZ3JvdW5kSXNBY3RpdmVcIjpmYWxzZSxcIkhvcml6b250YWxBbGlnbm1lbnRcIjowLFwiVmVydGljYWxBbGlnbm1lbnRcIjowLFwiU21hcnRGb3JlZ3JvdW5kXCI6bnVsbCxcIk1hcmdpblwiOntcIiRpZFwiOlwiMTE5XCIsXCJUb3BcIjowLjAsXCJMZWZ0XCI6MC4wLFwiUmlnaHRcIjowLjAsXCJCb3R0b21cIjowLjB9LFwiUGFkZGluZ1wiOntcIiRpZFwiOlwiMTIwXCIsXCJUb3BcIjowLjAsXCJMZWZ0XCI6MC4wLFwiUmlnaHRcIjowLjAsXCJCb3R0b21cIjowLjB9LFwiQmFja2dyb3VuZFwiOntcIiRpZFwiOlwiMTIxXCIsXCJDb2xvclwiOntcIiRyZWZcIjpcIjM2XCJ9fSxcIklzVmlzaWJsZVwiOnRydWUsXCJXaWR0aFwiOjAuMCxcIkhlaWdodFwiOjAuMCxcIkJvcmRlclN0eWxlXCI6bnVsbH0sXCJEdXJhdGlvblN0eWxlXCI6e1wiJGlkXCI6XCIxMjJcIixcIkZvbnRTZXR0aW5nc1wiOntcIiRpZFwiOlwiMTIzXCIsXCJGb250U2l6ZVwiOjEwLFwiRm9udE5hbWVcIjpcIkNhbGlicmlcIixcIklzQm9sZFwiOmZhbHNlLFwiSXNJdGFsaWNcIjpmYWxzZSxcIklzVW5kZXJsaW5lZFwiOmZhbHNlfSxcIkF1dG9TaXplXCI6MCxcIkZvcmVncm91bmRcIjp7XCIkaWRcIjpcIjEyNFwiLFwiQ29sb3JcIjp7XCIkaWRcIjpcIjEyNVwiLFwiQVwiOjI1NSxcIlJcIjoyMzcsXCJHXCI6MTI1LFwiQlwiOjQ5fX0sXCJCYWNrZ3JvdW5kRmlsbFR5cGVcIjowLFwiTWF4V2lkdGhcIjoyMDAuMCxcIk1heEhlaWdodFwiOlwiSW5maW5pdHlcIixcIlNtYXJ0Rm9yZWdyb3VuZElzQWN0aXZlXCI6ZmFsc2UsXCJIb3Jpem9udGFsQWxpZ25tZW50XCI6MCxcIlZlcnRpY2FsQWxpZ25tZW50XCI6MCxcIlNtYXJ0Rm9yZWdyb3VuZFwiOm51bGwsXCJNYXJnaW5cIjp7XCIkaWRcIjpcIjEyNlwiLFwiVG9wXCI6MC4wLFwiTGVmdFwiOjAuMCxcIlJpZ2h0XCI6MC4wLFwiQm90dG9tXCI6MC4wfSxcIlBhZGRpbmdcIjp7XCIkaWRcIjpcIjEyN1wiLFwiVG9wXCI6MC4wLFwiTGVmdFwiOjAuMCxcIlJpZ2h0XCI6MC4wLFwiQm90dG9tXCI6MC4wfSxcIkJhY2tncm91bmRcIjp7XCIkaWRcIjpcIjEyOFwiLFwiQ29sb3JcIjp7XCIkcmVmXCI6XCIzNlwifX0sXCJJc1Zpc2libGVcIjp0cnVlLFwiV2lkdGhcIjowLjAsXCJIZWlnaHRcIjowLjAsXCJCb3JkZXJTdHlsZVwiOm51bGx9LFwiSG9yaXpvbnRhbENvbm5lY3RvclN0eWxlXCI6e1wiJGlkXCI6XCIxMjlcIixcIkxpbmVDb2xvclwiOntcIiRpZFwiOlwiMTMwXCIsXCIkdHlwZVwiOlwiTkxSRS5Db21tb24uRG9tLlNvbGlkQ29sb3JCcnVzaCwgTkxSRS5Db21tb25cIixcIkNvbG9yXCI6e1wiJGlkXCI6XCIxMzFcIixcIkFcIjoyNTUsXCJSXCI6MjA0LFwiR1wiOjIwNCxcIkJcIjoyMDR9fSxcIkxpbmVXZWlnaHRcIjoxLjAsXCJMaW5lVHlwZVwiOjB9LFwiVmVydGljYWxDb25uZWN0b3JTdHlsZVwiOntcIiRpZFwiOlwiMTMyXCIsXCJMaW5lQ29sb3JcIjp7XCIkaWRcIjpcIjEzM1wiLFwiJHR5cGVcIjpcIk5MUkUuQ29tbW9uLkRvbS5Tb2xpZENvbG9yQnJ1c2gsIE5MUkUuQ29tbW9uXCIsXCJDb2xvclwiOntcIiRpZFwiOlwiMTM0XCIsXCJBXCI6MjU1LFwiUlwiOjIwNCxcIkdcIjoyMDQsXCJCXCI6MjA0fX0sXCJMaW5lV2VpZ2h0XCI6MC4wLFwiTGluZVR5cGVcIjowfSxcIk1hcmdpblwiOm51bGwsXCJTdGFydERhdGVQb3NpdGlvblwiOjMsXCJFbmREYXRlUG9zaXRpb25cIjozLFwiVGl0bGVQb3NpdGlvblwiOjQsXCJEdXJhdGlvblBvc2l0aW9uXCI6NixcIlBlcmNlbnRhZ2VDb21wbGV0ZWRQb3NpdGlvblwiOjYsXCJTcGFjaW5nXCI6NSxcIklzQmVsb3dUaW1lYmFuZFwiOmZhbHNlLFwiUGVyY2VudGFnZUNvbXBsZXRlU2hhcGVPcGFjaXR5XCI6MzUsXCJHcm91cE5hbWVcIjpudWxsLFwiQXR0YWNoZWRNaWxlc3RvbmVzU3R5bGVzXCI6bnVsbCxcIlNoYXBlU3R5bGVcIjp7XCIkaWRcIjpcIjEzNVwiLFwiTWFyZ2luXCI6e1wiJGlkXCI6XCIxMzZcIixcIlRvcFwiOjAuMCxcIkxlZnRcIjo0LjAsXCJSaWdodFwiOjQuMCxcIkJvdHRvbVwiOjAuMH0sXCJQYWRkaW5nXCI6e1wiJGlkXCI6XCIxMzdcIixcIlRvcFwiOjAuMCxcIkxlZnRcIjowLjAsXCJSaWdodFwiOjAuMCxcIkJvdHRvbVwiOjAuMH0sXCJCYWNrZ3JvdW5kXCI6e1wiJGlkXCI6XCIxMzhcIixcIkNvbG9yXCI6e1wiJGlkXCI6XCIxMzlcIixcIkFcIjoyNTUsXCJSXCI6MCxcIkdcIjoxMTQsXCJCXCI6MTg4fX0sXCJJc1Zpc2libGVcIjp0cnVlLFwiV2lkdGhcIjowLjAsXCJIZWlnaHRcIjoxMC4wLFwiQm9yZGVyU3R5bGVcIjp7XCIkaWRcIjpcIjE0MFwiLFwiTGluZUNvbG9yXCI6e1wiJGlkXCI6XCIxNDFcIixcIiR0eXBlXCI6XCJOTFJFLkNvbW1vbi5Eb20uU29saWRDb2xvckJydXNoLCBOTFJFLkNvbW1vblwiLFwiQ29sb3JcIjp7XCIkaWRcIjpcIjE0MlwiLFwiQVwiOjI1NSxcIlJcIjoyNTUsXCJHXCI6MCxcIkJcIjowfX0sXCJMaW5lV2VpZ2h0XCI6MC4wLFwiTGluZVR5cGVcIjowfX0sXCJUaXRsZVN0eWxlXCI6e1wiJGlkXCI6XCIxNDNcIixcIkZvbnRTZXR0aW5nc1wiOntcIiRpZFwiOlwiMTQ0XCIsXCJGb250U2l6ZVwiOjExLFwiRm9udE5hbWVcIjpcIkNhbGlicmlcIixcIklzQm9sZFwiOnRydWUsXCJJc0l0YWxpY1wiOmZhbHNlLFwiSXNVbmRlcmxpbmVkXCI6ZmFsc2V9LFwiQXV0b1NpemVcIjowLFwiRm9yZWdyb3VuZFwiOntcIiRpZFwiOlwiMTQ1XCIsXCJDb2xvclwiOntcIiRpZFwiOlwiMTQ2XCIsXCJBXCI6MjU1LFwiUlwiOjAsXCJHXCI6MCxcIkJcIjowfX0sXCJCYWNrZ3JvdW5kRmlsbFR5cGVcIjowLFwiTWF4V2lkdGhcIjo5NjAuMCxcIk1heEhlaWdodFwiOlwiSW5maW5pdHlcIixcIlNtYXJ0Rm9yZWdyb3VuZElzQWN0aXZlXCI6ZmFsc2UsXCJIb3Jpem9udGFsQWxpZ25tZW50XCI6MCxcIlZlcnRpY2FsQWxpZ25tZW50XCI6MCxcIlNtYXJ0Rm9yZWdyb3VuZFwiOm51bGwsXCJNYXJnaW5cIjp7XCIkaWRcIjpcIjE0N1wiLFwiVG9wXCI6MC4wLFwiTGVmdFwiOjAuMCxcIlJpZ2h0XCI6MC4wLFwiQm90dG9tXCI6MC4wfSxcIlBhZGRpbmdcIjp7XCIkaWRcIjpcIjE0OFwiLFwiVG9wXCI6MC4wLFwiTGVmdFwiOjAuMCxcIlJpZ2h0XCI6MC4wLFwiQm90dG9tXCI6MC4wfSxcIkJhY2tncm91bmRcIjp7XCIkaWRcIjpcIjE0OVwiLFwiQ29sb3JcIjp7XCIkcmVmXCI6XCIzNlwifX0sXCJJc1Zpc2libGVcIjp0cnVlLFwiV2lkdGhcIjowLjAsXCJIZWlnaHRcIjowLjAsXCJCb3JkZXJTdHlsZVwiOm51bGx9LFwiRGF0ZVN0eWxlXCI6e1wiJGlkXCI6XCIxNTBcIixcIkZvbnRTZXR0aW5nc1wiOntcIiRpZFwiOlwiMTUxXCIsXCJGb250U2l6ZVwiOjEwLFwiRm9udE5hbWVcIjpcIkNhbGlicmlcIixcIklzQm9sZFwiOmZhbHNlLFwiSXNJdGFsaWNcIjpmYWxzZSxcIklzVW5kZXJsaW5lZFwiOmZhbHNlfSxcIkF1dG9TaXplXCI6MCxcIkZvcmVncm91bmRcIjp7XCIkaWRcIjpcIjE1MlwiLFwiQ29sb3JcIjp7XCIkaWRcIjpcIjE1M1wiLFwiQVwiOjI1NSxcIlJcIjo2OCxcIkdcIjo4NCxcIkJcIjoxMDZ9fSxcIkJhY2tncm91bmRGaWxsVHlwZVwiOjAsXCJNYXhXaWR0aFwiOjIwMC4wLFwiTWF4SGVpZ2h0XCI6XCJJbmZpbml0eVwiLFwiU21hcnRGb3JlZ3JvdW5kSXNBY3RpdmVcIjpmYWxzZSxcIkhvcml6b250YWxBbGlnbm1lbnRcIjoyLFwiVmVydGljYWxBbGlnbm1lbnRcIjowLFwiU21hcnRGb3JlZ3JvdW5kXCI6bnVsbCxcIk1hcmdpblwiOntcIiRpZFwiOlwiMTU0XCIsXCJUb3BcIjowLjAsXCJMZWZ0XCI6MC4wLFwiUmlnaHRcIjowLjAsXCJCb3R0b21cIjowLjB9LFwiUGFkZGluZ1wiOntcIiRpZFwiOlwiMTU1XCIsXCJUb3BcIjowLjAsXCJMZWZ0XCI6MC4wLFwiUmlnaHRcIjowLjAsXCJCb3R0b21cIjowLjB9LFwiQmFja2dyb3VuZFwiOntcIiRpZFwiOlwiMTU2XCIsXCJDb2xvclwiOntcIiRyZWZcIjpcIjM2XCJ9fSxcIklzVmlzaWJsZVwiOnRydWUsXCJXaWR0aFwiOjAuMCxcIkhlaWdodFwiOjAuMCxcIkJvcmRlclN0eWxlXCI6bnVsbH0sXCJEYXRlRm9ybWF0XCI6e1wiJGlkXCI6XCIxNTd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FwiU2hvd0VsYXBzZWRUaW1lR3JhZGllbnRTdHlsZVwiOmZhbHNlLFwiVGltZWJhbmRSZXNlcnZlZExlZnRBcmVhU3R5bGVcIjpudWxsLFwiRGVmYXVsdFN3aW1sYW5lU3R5bGVcIjp7XCIkaWRcIjpcIjE1OFwiLFwiSGVhZGVyU3R5bGVcIjp7XCIkaWRcIjpcIjE1OVwiLFwiVGV4dFN0eWxlXCI6e1wiJGlkXCI6XCIxNjBcIixcIkZvbnRTZXR0aW5nc1wiOntcIiRpZFwiOlwiMTYxXCIsXCJGb250U2l6ZVwiOjEyLFwiRm9udE5hbWVcIjpcIkNhbGlicmlcIixcIklzQm9sZFwiOmZhbHNlLFwiSXNJdGFsaWNcIjpmYWxzZSxcIklzVW5kZXJsaW5lZFwiOmZhbHNlfSxcIkF1dG9TaXplXCI6MCxcIkZvcmVncm91bmRcIjp7XCIkaWRcIjpcIjE2MlwiLFwiQ29sb3JcIjp7XCIkaWRcIjpcIjE2M1wiLFwiQVwiOjI1NSxcIlJcIjozMixcIkdcIjo1NixcIkJcIjoxMDB9fSxcIkJhY2tncm91bmRGaWxsVHlwZVwiOjAsXCJNYXhXaWR0aFwiOjAuMCxcIk1heEhlaWdodFwiOjAuMCxcIlNtYXJ0Rm9yZWdyb3VuZElzQWN0aXZlXCI6ZmFsc2UsXCJIb3Jpem9udGFsQWxpZ25tZW50XCI6MCxcIlZlcnRpY2FsQWxpZ25tZW50XCI6MCxcIlNtYXJ0Rm9yZWdyb3VuZFwiOm51bGwsXCJNYXJnaW5cIjp7XCIkaWRcIjpcIjE2NFwiLFwiVG9wXCI6MC4wLFwiTGVmdFwiOjAuMCxcIlJpZ2h0XCI6MC4wLFwiQm90dG9tXCI6MC4wfSxcIlBhZGRpbmdcIjp7XCIkaWRcIjpcIjE2NVwiLFwiVG9wXCI6MC4wLFwiTGVmdFwiOjAuMCxcIlJpZ2h0XCI6MC4wLFwiQm90dG9tXCI6MC4wfSxcIkJhY2tncm91bmRcIjpudWxsLFwiSXNWaXNpYmxlXCI6ZmFsc2UsXCJXaWR0aFwiOjAuMCxcIkhlaWdodFwiOjAuMCxcIkJvcmRlclN0eWxlXCI6bnVsbH0sXCJSZWN0YW5nbGVTdHlsZVwiOntcIiRpZFwiOlwiMTY2XCIsXCJNYXJnaW5cIjp7XCIkaWRcIjpcIjE2N1wiLFwiVG9wXCI6MC4wLFwiTGVmdFwiOjAuMCxcIlJpZ2h0XCI6MC4wLFwiQm90dG9tXCI6MC4wfSxcIlBhZGRpbmdcIjp7XCIkaWRcIjpcIjE2OFwiLFwiVG9wXCI6MC4wLFwiTGVmdFwiOjAuMCxcIlJpZ2h0XCI6MC4wLFwiQm90dG9tXCI6MC4wfSxcIkJhY2tncm91bmRcIjp7XCIkaWRcIjpcIjE2OVwiLFwiQ29sb3JcIjp7XCIkaWRcIjpcIjE3MFwiLFwiQVwiOjEyNyxcIlJcIjo5MSxcIkdcIjoxNTUsXCJCXCI6MjEzfX0sXCJJc1Zpc2libGVcIjpmYWxzZSxcIldpZHRoXCI6MC4wLFwiSGVpZ2h0XCI6MC4wLFwiQm9yZGVyU3R5bGVcIjp7XCIkaWRcIjpcIjE3MVwiLFwiTGluZUNvbG9yXCI6e1wiJGlkXCI6XCIxNzJcIixcIiR0eXBlXCI6XCJOTFJFLkNvbW1vbi5Eb20uU29saWRDb2xvckJydXNoLCBOTFJFLkNvbW1vblwiLFwiQ29sb3JcIjp7XCIkaWRcIjpcIjE3M1wiLFwiQVwiOjI1NSxcIlJcIjoyNTUsXCJHXCI6MCxcIkJcIjowfX0sXCJMaW5lV2VpZ2h0XCI6MC4wLFwiTGluZVR5cGVcIjowfX0sXCJUZXh0SXNWZXJ0aWNhbFwiOmZhbHNlfSxcIkJhY2tncm91bmRTdHlsZVwiOntcIiRpZFwiOlwiMTc0XCIsXCJNYXJnaW5cIjp7XCIkaWRcIjpcIjE3NVwiLFwiVG9wXCI6MC4wLFwiTGVmdFwiOjAuMCxcIlJpZ2h0XCI6MC4wLFwiQm90dG9tXCI6MC4wfSxcIlBhZGRpbmdcIjp7XCIkaWRcIjpcIjE3NlwiLFwiVG9wXCI6MC4wLFwiTGVmdFwiOjAuMCxcIlJpZ2h0XCI6MC4wLFwiQm90dG9tXCI6MC4wfSxcIkJhY2tncm91bmRcIjp7XCIkaWRcIjpcIjE3N1wiLFwiQ29sb3JcIjp7XCIkaWRcIjpcIjE3OFwiLFwiQVwiOjM4LFwiUlwiOjkxLFwiR1wiOjE1NSxcIkJcIjoyMTN9fSxcIklzVmlzaWJsZVwiOnRydWUsXCJXaWR0aFwiOjAuMCxcIkhlaWdodFwiOjAuMCxcIkJvcmRlclN0eWxlXCI6e1wiJGlkXCI6XCIxNzlcIixcIkxpbmVDb2xvclwiOntcIiRpZFwiOlwiMTgwXCIsXCIkdHlwZVwiOlwiTkxSRS5Db21tb24uRG9tLlNvbGlkQ29sb3JCcnVzaCwgTkxSRS5Db21tb25cIixcIkNvbG9yXCI6e1wiJGlkXCI6XCIxODFcIixcIkFcIjoyNTUsXCJSXCI6MjU1LFwiR1wiOjAsXCJCXCI6MH19LFwiTGluZVdlaWdodFwiOjAuMCxcIkxpbmVUeXBlXCI6MH19LFwiSXNBYm92ZVRpbWViYW5kXCI6ZmFsc2V9LFwiQ3VzdG9tTWlsZXN0b25lU3R5bGVMaXN0XCI6W10sXCJDdXN0b21UYXNrU3R5bGVMaXN0XCI6W10sXCJDdXN0b21Td2ltbGFuZURlZmluaXRpb25TdHlsZUxpc3RcIjpbXSxcIkN1c3RvbVN3aW1sYW5lVjJTdHlsZUxpc3RcIjpbXSxcIkdyaWRsaW5lUGFuZWxTdHlsZVwiOntcIiRpZFwiOlwiMTgyXCIsXCJHcmlkbGluZVN0eWxlXCI6e1wiJGlkXCI6XCIxODNcIixcIkxpbmVDb2xvclwiOntcIiRpZFwiOlwiMTg0XCIsXCIkdHlwZVwiOlwiTkxSRS5Db21tb24uRG9tLlNvbGlkQ29sb3JCcnVzaCwgTkxSRS5Db21tb25cIixcIkNvbG9yXCI6e1wiJGlkXCI6XCIxODVcIixcIkFcIjozOCxcIlJcIjo5MSxcIkdcIjoxNTUsXCJCXCI6MjEzfX0sXCJMaW5lV2VpZ2h0XCI6MS4wLFwiTGluZVR5cGVcIjowfSxcIklzVmlzaWJsZVwiOnRydWV9LFwiQWN0aXZpdHlMaW5lUGFuZWxTdHlsZVwiOntcIiRpZFwiOlwiMTg2XCIsXCJBY3Rpdml0eUxpbmVTdHlsZVwiOntcIiRpZFwiOlwiMTg3XCIsXCJMaW5lQ29sb3JcIjp7XCIkaWRcIjpcIjE4OFwiLFwiJHR5cGVcIjpcIk5MUkUuQ29tbW9uLkRvbS5Tb2xpZENvbG9yQnJ1c2gsIE5MUkUuQ29tbW9uXCIsXCJDb2xvclwiOntcIiRpZFwiOlwiMTg5XCIsXCJBXCI6MzgsXCJSXCI6NjgsXCJHXCI6MTE0LFwiQlwiOjE5Nn19LFwiTGluZVdlaWdodFwiOjEuMCxcIkxpbmVUeXBlXCI6MH0sXCJJc1Zpc2libGVcIjp0cnVlfSxcIkRlZmF1bHREZXBlbmRlbmN5U3R5bGVcIjp7XCIkaWRcIjpcIjE5MFwiLFwiTGluZVN0eWxlXCI6e1wiJGlkXCI6XCIxOTFcIixcIkxpbmVDb2xvclwiOntcIiRpZFwiOlwiMTkyXCIsXCIkdHlwZVwiOlwiTkxSRS5Db21tb24uRG9tLlNvbGlkQ29sb3JCcnVzaCwgTkxSRS5Db21tb25cIixcIkNvbG9yXCI6e1wiJGlkXCI6XCIxOTNcIixcIkFcIjoyNTUsXCJSXCI6MCxcIkdcIjowLFwiQlwiOjB9fSxcIkxpbmVXZWlnaHRcIjoxLjAsXCJMaW5lVHlwZVwiOjB9LFwiRW5kQXJyb3doZWFkTGluZVN0eWxlXCI6e1wiJGlkXCI6XCIxOTRcIixcIktpbmRcIjoxLFwiV2lkdGhcIjoxLFwiTGVuZ3RoXCI6MCxcIlBhcmVudFN0eWxlXCI6bnVsbH0sXCJCcmluZ1RvRnJvbnRcIjp0cnVlLFwiSXNWaXNpYmxlXCI6dHJ1ZSxcIlJhZGl1c1wiOjAuMH0sXCJDcml0aWNhbFBhdGhTdHlsZVwiOntcIiRpZFwiOlwiMTk1XCIsXCJDcml0aWNhbFBhdGhTdHlsZU9wdGlvbnNcIjoxNSxcIkxpbmVTdHlsZVwiOntcIiRpZFwiOlwiMTk2XCIsXCJMaW5lQ29sb3JcIjp7XCIkaWRcIjpcIjE5N1wiLFwiJHR5cGVcIjpcIk5MUkUuQ29tbW9uLkRvbS5Tb2xpZENvbG9yQnJ1c2gsIE5MUkUuQ29tbW9uXCIsXCJDb2xvclwiOntcIiRpZFwiOlwiMTk4XCIsXCJBXCI6MjU1LFwiUlwiOjIyMixcIkdcIjo1MCxcIkJcIjo1MH19LFwiTGluZVdlaWdodFwiOjEuMCxcIkxpbmVUeXBlXCI6MH0sXCJUaXRsZUZvcmVncm91bmRcIjp7XCIkaWRcIjpcIjE5OVwiLFwiQ29sb3JcIjp7XCIkaWRcIjpcIjIwMFwiLFwiQVwiOjI1NSxcIlJcIjoxNzYsXCJHXCI6MTksXCJCXCI6MjV9fSxcIlNoYXBlc0JhY2tncm91bmRcIjp7XCIkaWRcIjpcIjIwMVwiLFwiQ29sb3JcIjp7XCIkaWRcIjpcIjIwMlwiLFwiQVwiOjI1NSxcIlJcIjoyNTMsXCJHXCI6MjAzLFwiQlwiOjIwOH19LFwiU2hhcGVzQm9yZGVyU3R5bGVcIjp7XCIkaWRcIjpcIjIwM1wiLFwiTGluZUNvbG9yXCI6e1wiJGlkXCI6XCIyMDRcIixcIiR0eXBlXCI6XCJOTFJFLkNvbW1vbi5Eb20uU29saWRDb2xvckJydXNoLCBOTFJFLkNvbW1vblwiLFwiQ29sb3JcIjp7XCIkaWRcIjpcIjIwNVwiLFwiQVwiOjI1NSxcIlJcIjoyMjIsXCJHXCI6NTAsXCJCXCI6NTB9fSxcIkxpbmVXZWlnaHRcIjoxLjUsXCJMaW5lVHlwZVwiOjB9LFwiSXNWaXNpYmxlXCI6ZmFsc2V9fSxcIlNjYWxlXCI6e1wiJGlkXCI6XCIyMDZcIixcIlN0YXJ0RGF0ZVwiOlwiMDAwMS0wMS0wMVQwMDowMDowMFwiLFwiRW5kRGF0ZVwiOlwiMDAwMS0wMS0wMVQwMDowMDowMFwiLFwiRm9ybWF0XCI6XCJ3XCIsXCJUeXBlXCI6MSxcIkF1dG9EYXRlUmFuZ2VcIjp0cnVlLFwiV29ya2luZ0RheXNcIjozMSxcIlRvZGF5TWFya2VyVGV4dFwiOlwiVG9kYXlcIixcIkF1dG9TY2FsZVR5cGVcIjp0cnVlfSxcIlNjYWxlVjJcIjp7XCIkaWRcIjpcIjIwN1wiLFwiU3RhcnREYXRlXCI6XCIwMDAxLTAxLTAxVDAwOjAwOjAwXCIsXCJFbmREYXRlXCI6XCIwMDAxLTAxLTAxVDAwOjAwOjAwXCIsXCJBdXRvRGF0ZVJhbmdlXCI6dHJ1ZSxcIldvcmtpbmdEYXlzXCI6MzEsXCJUb2RheU1hcmtlclRleHRcIjpcIlRvZGF5XCIsXCJBdXRvU2NhbGVUeXBlXCI6dHJ1ZSxcIlRpbWViYW5kU2NhbGVzXCI6e1wiJGlkXCI6XCIyMDhcIixcIlRvcFNjYWxlTGF5ZXJcIjp7XCIkaWRcIjpcIjIwOVwiLFwiRm9ybWF0XCI6XCJ3XCIsXCJUeXBlXCI6MX0sXCJNaWRkbGVTY2FsZUxheWVyXCI6e1wiJGlkXCI6XCIyMTBcIixcIkZvcm1hdFwiOm51bGwsXCJUeXBlXCI6MH0sXCJCb3R0b21TY2FsZUxheWVyXCI6e1wiJGlkXCI6XCIyMTFcIixcIkZvcm1hdFwiOm51bGwsXCJUeXBlXCI6MH19fSxcIk1pbGVzdG9uZXNcIjpbXSxcIlRhc2tzXCI6W10sXCJTd2ltbGFuZXNcIjpbXSxcIlN3aW1sYW5lc1YyXCI6W10sXCJEZXBlbmRlbmNpZXNcIjpbXSxcIkRlcGVuZGVuY3lTZXR0aW5nc1wiOntcIiRpZFwiOlwiMjEyXCIsXCJEZXBlbmRlbmN5TW9kdWxlRW5hYmxlZFwiOmZhbHNlLFwiU2NoZWR1bGluZ1NldHRpbmdzXCI6e1wiJGlkXCI6XCIyMTNcIixcIkRlcGVuZGVuY2llc1NjaGVkdWxpbmdNb2RlU2V0dGluZ1wiOjEsXCJEZXBlbmRlbmNpZXNQcmV2aW91c1NjaGVkdWxpbmdNb2RlXCI6MSxcIk9uQnJlYWtpbmdGbGV4aWJsZVNjaGVkdWxpbmdNb2RlU2V0dGluZ1wiOjAsXCJPbkJyZWFraW5nU3RyaWN0U2NoZWR1bGluZ01vZGVTZXR0aW5nXCI6MH19LFwiU2V0dGluZ3NcIjp7XCIkaWRcIjpcIjIxNFwiLFwiSW1wYU9wdGlvbnNcIjp7XCIkaWRcIjpcIjIxNVwiLFwiTGVmdFRvUmlnaHRcIjpmYWxzZSxcIlBheWxvYWRPcHRpb25zXCI6Mn19LFwiVGltZUNvbmZpZ3VyYXRpb25cIjp7XCIkaWRcIjpcIjIxNlwiLFwiVXNlVGltZVwiOmZhbHNlLFwiV29ya0RheVN0YXJ0XCI6XCIwMDowMDowMFwiLFwiV29ya0RheUVuZFwiOlwiMjM6NTk6MDBcIn19In0sIlNldHRpbmdzIjp7IiRpZCI6IjUzNiIsIkltcGFPcHRpb25zIjp7IiRpZCI6IjUzNyIsIkxlZnRUb1JpZ2h0IjpmYWxzZSwiUGF5bG9hZE9wdGlvbnMiOjJ9LCJVc2VDb21wcmVzc2lvbiI6ZmFsc2UsIkNvbXByZXNpb25QZXJjZW50YWdlIjo1MC4wLCJJbmFjdGl2ZUludGVydmFsV2lkdGhUaHJlc2hvbGQiOjMwLjAsIkluYWN0aXZlSW50ZXJ2YWxXaWR0aCI6MS4wLCJTcGxpdFRhc2tzIjpmYWxzZSwiVXNlQ2x1c3RlciI6ZmFsc2UsIkVwc2lsb24iOjUuMCwiTWluUG9pbnRzVG9Gb3JtQUNsdXN0ZXIiOjIsIkdlbmVyYXRlSW52aXNpYmxlU2hhcGVzIjpmYWxzZSwiU21hcnRUaW1lbGluZVRhc2tQZXJjZW50YWdlRml0IjpmYWxzZX0sIklzTmV3IjpmYWxzZSwiSW1wb3J0VHlwZSI6MCwiRmlsZVBhdGgiOm51bGwsIlRpbWVDb25maWd1cmF0aW9uIjp7IiRpZCI6IjUzOCIsIlVzZVRpbWUiOmZhbHNlLCJXb3JrRGF5U3RhcnQiOiIwMDowMDowMCIsIldvcmtEYXlFbmQiOiIyMzo1OTowMCJ9LCJMYXN0VXNlZFRlbXBsYXRlSWQiOiJjYzI2Zjg2My0yN2NlLTQ4MGUtYTU4OS1iM2YxMmYyZDZlYjAiLCJGaXJzdFdlZWtPZlllYXIiOjAsIlBsYWNlTWlsZXN0b25lQXRUaGVCZWdpbm5pbmdPZlRoZURheSI6ZmFsc2UsIkRlcGVuZGVuY3lTY2hlZHVsaW5nU2V0dGluZ3MiOnsiJGlkIjoiNTM5IiwiRGVwZW5kZW5jaWVzU2NoZWR1bGluZ01vZGVTZXR0aW5nIjoiRmxleGlibGUiLCJEZXBlbmRlbmNpZXNQcmV2aW91c1NjaGVkdWxpbmdNb2RlIjoiRmxleGlibGUiLCJPbkJyZWFraW5nRmxleGlibGVTY2hlZHVsaW5nTW9kZVNldHRpbmciOiJBc2tFdmVyeXRpbWUiLCJPbkJyZWFraW5nU3RyaWN0U2NoZWR1bGluZ01vZGVTZXR0aW5nIjoiQXNrRXZlcnl0aW1lIn0sIkRlcGVuZGVuY3lNb2R1bGVFbmFibGVkIjp0cnVlLCJEZXBlbmRlbmNpZXMiOnsiX2RlcGVuZGVuY2llcyI6W3siJGlkIjoiNTQwIiwiSWQiOiIxMGM1MWFkMC04MTEzLTRhNTktODA4OS0zNzIwOTRiYzc4N2YiLCJGcm9tIjp7IiRyZWYiOiIyOTMifSwiS2luZCI6MCwiQ254U3RhcnRLaW5kIjowLCJDbnhFbmRLaW5kIjowLCJMYWciOm51bGwsIlRvIjp7IiRyZWYiOiIyMTIifSwiU3R5bGUiOnsiJGlkIjoiNTQxIiwiTGluZVN0eWxlIjp7IiRpZCI6IjU0MiIsIkxpbmVDb2xvciI6eyIkaWQiOiI1NDMiLCIkdHlwZSI6Ik5MUkUuQ29tbW9uLkRvbS5Tb2xpZENvbG9yQnJ1c2gsIE5MUkUuQ29tbW9uIiwiQ29sb3IiOnsiJGlkIjoiNTQ0IiwiQSI6MjU1LCJSIjowLCJHIjowLCJCIjowfX0sIkxpbmVXZWlnaHQiOjEuMCwiTGluZVR5cGUiOjAsIlBhcmVudFN0eWxlIjpudWxsfSwiRW5kQXJyb3doZWFkTGluZVN0eWxlIjp7IiRpZCI6IjU0NSIsIktpbmQiOjEsIldpZHRoIjoxLCJMZW5ndGgiOjAsIlBhcmVudFN0eWxlIjpudWxsfSwiQnJpbmdUb0Zyb250Ijp0cnVlLCJFbGJvd1JhZGl1cyI6MC4wLCJNYXJnaW4iOnsiJHJlZiI6IjkifSwiUGFkZGluZyI6eyIkcmVmIjoiMTAifSwiQmFja2dyb3VuZCI6bnVsbCwiSXNWaXNpYmxlIjpmYWxzZSwiV2lkdGgiOjAuMCwiSGVpZ2h0IjowLjAsIkJvcmRlclN0eWxlIjpudWxsLCJQYXJlbnRTdHlsZSI6bnVsbH0sIklzQXV0b01vZGUiOnRydWV9XX19"/>
  <p:tag name="__MASTER" val="__part_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ELAPSEDSTYLE" val="Hid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SCALETYPE" val="Months"/>
  <p:tag name="OTLTIMEBANDSCALEFORMAT" val="MMM"/>
  <p:tag name="OTLTIMEBANDSHAPETYPE" val="RoundedCornerRectangleTimeband"/>
  <p:tag name="OTLTIMEBANDSHAPEHEIGHT" val="20"/>
  <p:tag name="OTLTIMEBANDSHAPEPADDINGLEFT" val="0"/>
  <p:tag name="OTLTIMEBANDCULTUREINFO" val="en-US"/>
  <p:tag name="OTLTIMEBANDTHREEDEFFECTS" val="Gel"/>
  <p:tag name="OTLTIMEBANDAUTODATERANGE" val="True"/>
  <p:tag name="OTLTIMEBANDSTARTDATE" val="0001-01-01T00:00:00.0000000"/>
  <p:tag name="OTLTIMEBANDENDDATE" val="2023-07-27T23:59:00.0000000Z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DEPSCHEDULINGMODE" val="Flexible"/>
  <p:tag name="OTLTIMEBANDDEPPREVIOUSSCHEDULINGMODE" val="Flexible"/>
  <p:tag name="OTLTIMEBANDDEPONBREAKINGSTRICTSCHEDULINGMODE" val="AskEverytime"/>
  <p:tag name="OTLTIMEBANDDEPONBREAKINGFLEXIBLESCHEDULINGMODE" val="AskEverytime"/>
  <p:tag name="OTLTIMEBANDDEPENABLED" val="True"/>
  <p:tag name="OTLTIMEBANDQUICKPOSITION" val="Bottom"/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n"/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uto"/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ODAYPOSITION" val="Hid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5"/>
  <p:tag name="OTLSHAPETHICKNESSTYPE" val="Thin"/>
  <p:tag name="OTLSTARTDATE" val="2023-04-03T00:00:00.0000000Z"/>
  <p:tag name="OTLENDDATE" val="2023-04-09T23:59:00.0000000Z"/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5"/>
  <p:tag name="OTLSTARTDATE" val="2023-04-09T00:00:00.0000000Z"/>
  <p:tag name="OTLSHAPETHICKNESSTYPE" val="Thin"/>
  <p:tag name="OTLENDDATE" val="2023-04-19T23:59:00.0000000Z"/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5"/>
  <p:tag name="OTLSHAPETHICKNESSTYPE" val="Thin"/>
  <p:tag name="OTLENDDATE" val="2023-05-22T23:59:00.0000000Z"/>
  <p:tag name="OTLSTARTDATE" val="2023-04-19T00:00:00.0000000Z"/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5"/>
  <p:tag name="OTLSHAPETHICKNESSTYPE" val="Thin"/>
  <p:tag name="OTLENDDATE" val="2023-05-30T23:59:00.0000000Z"/>
  <p:tag name="OTLSTARTDATE" val="2023-05-22T00:00:00.0000000Z"/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DURATIONFORMAT" val="day"/>
  <p:tag name="OTLSPACING" val="5"/>
  <p:tag name="OTLSHAPETHICKNESSTYPE" val="Thin"/>
  <p:tag name="OTLENDDATE" val="2023-06-11T23:59:00.0000000Z"/>
  <p:tag name="OTLSTARTDATE" val="2023-06-01T00:00:00.0000000Z"/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m51bGwsIlZlcnNpb24iOnsiJGlkIjoiMiIsIlZlcnNpb24iOiIzLjcuMyIsIk9yaWdpbmFsQXNzZW1ibHlWZXJzaW9uIjoiNy4wMC4xNS4wMCIsIkVkaXRpb24iOm51bGwsIkxhc3RTYXZlZEVkaXRpb24iOjAsIklzUGx1c0VkaXRpb24iOmZhbHNlLCJJc1Byb0VkaXRpb24iOmZhbHNlfSwiRWZmZWN0IjoxLCJTdHlsZSI6eyIkaWQiOiIzIiwiRGVmYXVsdERlcGVuZGVuY3lTdHlsZSI6eyIkaWQiOiI0IiwiTGluZVN0eWxlIjp7IiRpZCI6IjUiLCJMaW5lQ29sb3IiOnsiJGlkIjoiNiIsIiR0eXBlIjoiTkxSRS5Db21tb24uRG9tLlNvbGlkQ29sb3JCcnVzaCwgTkxSRS5Db21tb24iLCJDb2xvciI6eyIkaWQiOiI3IiwiQSI6MjU1LCJSIjowLCJHIjowLCJCIjowfX0sIkxpbmVXZWlnaHQiOjEuMCwiTGluZVR5cGUiOjAsIlBhcmVudFN0eWxlIjpudWxsfSwiRW5kQXJyb3doZWFkTGluZVN0eWxlIjp7IiRpZCI6IjgiLCJLaW5kIjoxLCJXaWR0aCI6MSwiTGVuZ3RoIjowLCJQYXJlbnRTdHlsZSI6bnVsbH0sIkJyaW5nVG9Gcm9udCI6dHJ1ZSwiRWxib3dSYWRpdXMiOjAuMCwiTWFyZ2luIjp7IiRpZCI6IjkiLCJUb3AiOjAuMCwiTGVmdCI6MC4wLCJSaWdodCI6MC4wLCJCb3R0b20iOjAuMH0sIlBhZGRpbmciOnsiJGlkIjoiMTAiLCJUb3AiOjAuMCwiTGVmdCI6MC4wLCJSaWdodCI6MC4wLCJCb3R0b20iOjAuMH0sIkJhY2tncm91bmQiOm51bGwsIklzVmlzaWJsZSI6dHJ1ZSwiV2lkdGgiOjAuMCwiSGVpZ2h0IjowLjAsIkJvcmRlclN0eWxlIjpudWxsLCJQYXJlbnRTdHlsZSI6bnVsbH0sIkNyaXRpY2FsUGF0aFN0eWxlIjp7IiRpZCI6IjExIiwiQ3JpdGljYWxQYXRoU3R5bGVPcHRpb25zIjoxNSwiTGluZVN0eWxlIjp7IiRpZCI6IjEyIiwiTGluZUNvbG9yIjp7IiRpZCI6IjEzIiwiJHR5cGUiOiJOTFJFLkNvbW1vbi5Eb20uU29saWRDb2xvckJydXNoLCBOTFJFLkNvbW1vbiIsIkNvbG9yIjp7IiRpZCI6IjE0IiwiQSI6MjU1LCJSIjoyMjIsIkciOjUwLCJCIjo1MH19LCJMaW5lV2VpZ2h0IjoxLjAsIkxpbmVUeXBlIjowLCJQYXJlbnRTdHlsZSI6bnVsbH0sIlRpdGxlRm9yZWdyb3VuZCI6eyIkaWQiOiIxNSIsIkNvbG9yIjp7IiRpZCI6IjE2IiwiQSI6MjU1LCJSIjoxNzYsIkciOjE5LCJCIjoyNX19LCJTaGFwZXNCYWNrZ3JvdW5kIjp7IiRpZCI6IjE3IiwiQ29sb3IiOnsiJGlkIjoiMTgiLCJBIjoyNTUsIlIiOjI1MywiRyI6MjAzLCJCIjoyMDh9fSwiU2hhcGVzQm9yZGVyU3R5bGUiOnsiJGlkIjoiMTkiLCJMaW5lQ29sb3IiOnsiJGlkIjoiMjAiLCIkdHlwZSI6Ik5MUkUuQ29tbW9uLkRvbS5Tb2xpZENvbG9yQnJ1c2gsIE5MUkUuQ29tbW9uIiwiQ29sb3IiOnsiJGlkIjoiMjEiLCJBIjoyNTUsIlIiOjIyMiwiRyI6NTAsIkIiOjUwfX0sIkxpbmVXZWlnaHQiOjEuNSwiTGluZVR5cGUiOjAsIlBhcmVudFN0eWxlIjpudWxsfSwiTWFyZ2luIjp7IiRpZCI6IjIyIiwiVG9wIjowLjAsIkxlZnQiOjAuMCwiUmlnaHQiOjAuMCwiQm90dG9tIjowLjB9LCJQYWRkaW5nIjp7IiRpZCI6IjIzIiwiVG9wIjowLjAsIkxlZnQiOjAuMCwiUmlnaHQiOjAuMCwiQm90dG9tIjowLjB9LCJCYWNrZ3JvdW5kIjpudWxsLCJJc1Zpc2libGUiOmZhbHNlLCJXaWR0aCI6MC4wLCJIZWlnaHQiOjAuMCwiQm9yZGVyU3R5bGUiOm51bGwsIlBhcmVudFN0eWxlIjpudWxsfSwiVGltZWJhbmRTdHlsZSI6eyIkaWQiOiIyNCIsIlNjYWxlTWFya2luZyI6MSwiU2hhcGUiOjAsIlNoYXBlU3R5bGUiOnsiJGlkIjoiMjUiLCJNYXJnaW4iOnsiJGlkIjoiMjYiLCJUb3AiOjAuMCwiTGVmdCI6MTAuMCwiUmlnaHQiOjEwLjAsIkJvdHRvbSI6MC4wfSwiUGFkZGluZyI6eyIkaWQiOiIyNyIsIlRvcCI6My4wLCJMZWZ0IjowLjAsIlJpZ2h0IjowLjAsIkJvdHRvbSI6My4wfSwiQmFja2dyb3VuZCI6eyIkaWQiOiIyOCIsIkNvbG9yIjp7IiRpZCI6IjI5IiwiQSI6MjU1LCJSIjo2OCwiRyI6ODQsIkIiOjEwNn19LCJJc1Zpc2libGUiOnRydWUsIldpZHRoIjo4NTguMCwiSGVpZ2h0IjoyMC4wLCJCb3JkZXJTdHlsZSI6eyIkaWQiOiIzMCIsIkxpbmVDb2xvciI6eyIkaWQiOiIzMSIsIiR0eXBlIjoiTkxSRS5Db21tb24uRG9tLlNvbGlkQ29sb3JCcnVzaCwgTkxSRS5Db21tb24iLCJDb2xvciI6eyIkaWQiOiIzMiIsIkEiOjI1NSwiUiI6MjU1LCJHIjowLCJCIjowfX0sIkxpbmVXZWlnaHQiOjAuMCwiTGluZVR5cGUiOjAsIlBhcmVudFN0eWxlIjpudWxsfSwiUGFyZW50U3R5bGUiOm51bGx9LCJNaWRkbGVUaWVyU2hhcGVTdHlsZSI6eyIkaWQiOiIzMyIsIk1hcmdpbiI6eyIkaWQiOiIzNCIsIlRvcCI6MC4wLCJMZWZ0IjoxMC4wLCJSaWdodCI6MTAuMCwiQm90dG9tIjowLjB9LCJQYWRkaW5nIjp7IiRpZCI6IjM1IiwiVG9wIjozLjAsIkxlZnQiOjAuMCwiUmlnaHQiOjAuMCwiQm90dG9tIjozLjB9LCJCYWNrZ3JvdW5kIjp7IiRpZCI6IjM2IiwiQ29sb3IiOnsiJGlkIjoiMzciLCJBIjoyNTUsIlIiOjY4LCJHIjo4NCwiQiI6MTA2fX0sIklzVmlzaWJsZSI6dHJ1ZSwiV2lkdGgiOjg1OC4wLCJIZWlnaHQiOjIwLjAsIkJvcmRlclN0eWxlIjp7IiRpZCI6IjM4IiwiTGluZUNvbG9yIjp7IiRpZCI6IjM5IiwiJHR5cGUiOiJOTFJFLkNvbW1vbi5Eb20uU29saWRDb2xvckJydXNoLCBOTFJFLkNvbW1vbiIsIkNvbG9yIjp7IiRpZCI6IjQwIiwiQSI6MjU1LCJSIjoyNTUsIkciOjAsIkIiOjB9fSwiTGluZVdlaWdodCI6MC4wLCJMaW5lVHlwZSI6MCwiUGFyZW50U3R5bGUiOm51bGx9LCJQYXJlbnRTdHlsZSI6bnVsbH0sIkJvdHRvbVRpZXJTaGFwZVN0eWxlIjp7IiRpZCI6IjQxIiwiTWFyZ2luIjp7IiRpZCI6IjQyIiwiVG9wIjowLjAsIkxlZnQiOjEwLjAsIlJpZ2h0IjoxMC4wLCJCb3R0b20iOjAuMH0sIlBhZGRpbmciOnsiJGlkIjoiNDMiLCJUb3AiOjMuMCwiTGVmdCI6MC4wLCJSaWdodCI6MC4wLCJCb3R0b20iOjMuMH0sIkJhY2tncm91bmQiOnsiJGlkIjoiNDQiLCJDb2xvciI6eyIkaWQiOiI0NSIsIkEiOjI1NSwiUiI6NjgsIkciOjg0LCJCIjoxMDZ9fSwiSXNWaXNpYmxlIjp0cnVlLCJXaWR0aCI6ODU4LjAsIkhlaWdodCI6MjAuMCwiQm9yZGVyU3R5bGUiOnsiJGlkIjoiNDYiLCJMaW5lQ29sb3IiOnsiJGlkIjoiNDciLCIkdHlwZSI6Ik5MUkUuQ29tbW9uLkRvbS5Tb2xpZENvbG9yQnJ1c2gsIE5MUkUuQ29tbW9uIiwiQ29sb3IiOnsiJGlkIjoiNDgiLCJBIjoyNTUsIlIiOjI1NSwiRyI6MCwiQiI6MH19LCJMaW5lV2VpZ2h0IjowLjAsIkxpbmVUeXBlIjowLCJQYXJlbnRTdHlsZSI6bnVsbH0sIlBhcmVudFN0eWxlIjpudWxsfSwiUmlnaHRFbmRDYXBzU3R5bGUiOnsiJGlkIjoiNDkiLCJGb250U2V0dGluZ3MiOnsiJGlkIjoiNTAiLCJGb250U2l6ZSI6MTgsIkZvbnROYW1lIjoiQ2FsaWJyaSIsIklzQm9sZCI6dHJ1ZSwiSXNJdGFsaWMiOmZhbHNlLCJJc1VuZGVybGluZWQiOmZhbHNlLCJQYXJlbnRTdHlsZSI6bnVsbH0sIkF1dG9TaXplIjowLCJGb3JlZ3JvdW5kIjp7IiRpZCI6IjUxIiwiQ29sb3IiOnsiJGlkIjoiNTI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UzIiwiVG9wIjowLjAsIkxlZnQiOjAuMCwiUmlnaHQiOjIwLjAsIkJvdHRvbSI6MC4wfSwiUGFkZGluZyI6eyIkaWQiOiI1NCIsIlRvcCI6MC4wLCJMZWZ0IjowLjAsIlJpZ2h0IjowLjAsIkJvdHRvbSI6MC4wfSwiQmFja2dyb3VuZCI6eyIkaWQiOiI1NSIsIkNvbG9yIjp7IiRpZCI6IjU2IiwiQSI6MCwiUiI6MCwiRyI6MCwiQiI6MH19LCJJc1Zpc2libGUiOmZhbHNlLCJXaWR0aCI6MC4wLCJIZWlnaHQiOjAuMCwiQm9yZGVyU3R5bGUiOm51bGwsIlBhcmVudFN0eWxlIjpudWxsfSwiTGVmdEVuZENhcHNTdHlsZSI6eyIkaWQiOiI1NyIsIkZvbnRTZXR0aW5ncyI6eyIkaWQiOiI1OCIsIkZvbnRTaXplIjoxOCwiRm9udE5hbWUiOiJDYWxpYnJpIiwiSXNCb2xkIjp0cnVlLCJJc0l0YWxpYyI6ZmFsc2UsIklzVW5kZXJsaW5lZCI6ZmFsc2UsIlBhcmVudFN0eWxlIjpudWxsfSwiQXV0b1NpemUiOjAsIkZvcmVncm91bmQiOnsiJGlkIjoiNTkiLCJDb2xvciI6eyIkaWQiOiI2M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NjEiLCJUb3AiOjAuMCwiTGVmdCI6MjAuMCwiUmlnaHQiOjAuMCwiQm90dG9tIjowLjB9LCJQYWRkaW5nIjp7IiRpZCI6IjYyIiwiVG9wIjowLjAsIkxlZnQiOjAuMCwiUmlnaHQiOjAuMCwiQm90dG9tIjowLjB9LCJCYWNrZ3JvdW5kIjp7IiRpZCI6IjYzIiwiQ29sb3IiOnsiJGlkIjoiNjQiLCJBIjowLCJSIjowLCJHIjowLCJCIjowfX0sIklzVmlzaWJsZSI6ZmFsc2UsIldpZHRoIjowLjAsIkhlaWdodCI6MC4wLCJCb3JkZXJTdHlsZSI6bnVsbCwiUGFyZW50U3R5bGUiOm51bGx9LCJUb2RheVRleHRTdHlsZSI6eyIkaWQiOiI2NSIsIkZvbnRTZXR0aW5ncyI6eyIkaWQiOiI2NiIsIkZvbnRTaXplIjoxMiwiRm9udE5hbWUiOiJDYWxpYnJpIiwiSXNCb2xkIjpmYWxz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jkiLCJUb3AiOjAuMCwiTGVmdCI6MC4wLCJSaWdodCI6MC4wLCJCb3R0b20iOjAuMH0sIlBhZGRpbmciOnsiJGlkIjoiNzAiLCJUb3AiOjAuMCwiTGVmdCI6MC4wLCJSaWdodCI6MC4wLCJCb3R0b20iOjAuMH0sIkJhY2tncm91bmQiOnsiJGlkIjoiNzEiLCJDb2xvciI6eyIkaWQiOiI3MiIsIkEiOjAsIlIiOjAsIkciOjAsIkIiOjB9fSwiSXNWaXNpYmxlIjpmYWxzZSwiV2lkdGgiOjAuMCwiSGVpZ2h0IjowLjAsIkJvcmRlclN0eWxlIjpudWxsLCJQYXJlbnRTdHlsZSI6bnVsbH0sIlRvZGF5TWFya2VyU3R5bGUiOnsiJGlkIjoiNzMiLCJNYXJnaW4iOnsiJGlkIjoiNzQiLCJUb3AiOjAuMCwiTGVmdCI6MC4wLCJSaWdodCI6MC4wLCJCb3R0b20iOjAuMH0sIlBhZGRpbmciOnsiJGlkIjoiNzUiLCJUb3AiOjAuMCwiTGVmdCI6MC4wLCJSaWdodCI6MC4wLCJCb3R0b20iOjAuMH0sIkJhY2tncm91bmQiOnsiJGlkIjoiNzYiLCJDb2xvciI6eyIkaWQiOiI3NyIsIkEiOjI1NSwiUiI6MjU1LCJHIjowLCJCIjowfX0sIklzVmlzaWJsZSI6dHJ1ZSwiV2lkdGgiOjAuMCwiSGVpZ2h0IjowLjAsIkJvcmRlclN0eWxlIjpudWxsLCJQYXJlbnRTdHlsZSI6bnVsbH0sIlNjYWxlU3R5bGUiOnsiJGlkIjoiNzgiLCJTaGFwZSI6MywiU2hvd1NlZ21lbnRTZXBhcmF0b3JzIjp0cnVlLCJTZWdtZW50U2VwYXJhdG9yT3BhY2l0eSI6MzAsIkhhc0JlZW5WaXNpYmxlQmVmb3JlIjp0cnVlLCJGb250U2V0dGluZ3MiOnsiJGlkIjoiNzkiLCJGb250U2l6ZSI6MTIsIkZvbnROYW1lIjoiQ2FsaWJyaSIsIklzQm9sZCI6ZmFsc2UsIklzSXRhbGljIjpmYWxzZSwiSXNVbmRlcmxpbmVkIjpmYWxzZSwiUGFyZW50U3R5bGUiOm51bGx9LCJBdXRvU2l6ZSI6MCwiRm9yZWdyb3VuZCI6eyIkaWQiOiI4MCIsIkNvbG9yIjp7IiRpZCI6Ijg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yIiwiVG9wIjowLjAsIkxlZnQiOjUuMCwiUmlnaHQiOjAuMCwiQm90dG9tIjowLjB9LCJQYWRkaW5nIjp7IiRpZCI6IjgzIiwiVG9wIjowLjAsIkxlZnQiOjAuMCwiUmlnaHQiOjAuMCwiQm90dG9tIjowLjB9LCJCYWNrZ3JvdW5kIjp7IiRpZCI6Ijg0IiwiQ29sb3IiOnsiJGlkIjoiODUiLCJBIjowLCJSIjowLCJHIjowLCJCIjowfX0sIklzVmlzaWJsZSI6dHJ1ZSwiV2lkdGgiOjAuMCwiSGVpZ2h0IjowLjAsIkJvcmRlclN0eWxlIjpudWxsLCJQYXJlbnRTdHlsZSI6bnVsbH0sIlNpbmdsZVNjYWxlU2hhcGVTdHlsZSI6eyIkaWQiOiI4NiIsIlNoYXBlIjowLCJIZWlnaHQiOjAuMH0sIk1pZGRsZVRpZXJTY2FsZVN0eWxlIjp7IiRpZCI6Ijg3IiwiU2hhcGUiOjMsIlNob3dTZWdtZW50U2VwYXJhdG9ycyI6dHJ1ZSwiU2VnbWVudFNlcGFyYXRvck9wYWNpdHkiOjMwLCJIYXNCZWVuVmlzaWJsZUJlZm9yZSI6ZmFsc2UsIkZvbnRTZXR0aW5ncyI6eyIkaWQiOiI4OCIsIkZvbnRTaXplIjoxMiwiRm9udE5hbWUiOiJDYWxpYnJpIiwiSXNCb2xkIjpmYWxzZSwiSXNJdGFsaWMiOmZhbHNlLCJJc1VuZGVybGluZWQiOmZhbHNlLCJQYXJlbnRTdHlsZSI6bnVsbH0sIkF1dG9TaXplIjowLCJGb3JlZ3JvdW5kIjp7IiRpZCI6Ijg5IiwiQ29sb3IiOnsiJGlkIjoiOTA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OTEiLCJUb3AiOjAuMCwiTGVmdCI6NS4wLCJSaWdodCI6MC4wLCJCb3R0b20iOjAuMH0sIlBhZGRpbmciOnsiJGlkIjoiOTIiLCJUb3AiOjAuMCwiTGVmdCI6MC4wLCJSaWdodCI6MC4wLCJCb3R0b20iOjAuMH0sIkJhY2tncm91bmQiOnsiJGlkIjoiOTMiLCJDb2xvciI6eyIkaWQiOiI5NCIsIkEiOjAsIlIiOjAsIkciOjAsIkIiOjB9fSwiSXNWaXNpYmxlIjpmYWxzZSwiV2lkdGgiOjAuMCwiSGVpZ2h0IjowLjAsIkJvcmRlclN0eWxlIjpudWxsLCJQYXJlbnRTdHlsZSI6bnVsbH0sIkJvdHRvbVRpZXJTY2FsZVN0eWxlIjp7IiRpZCI6Ijk1IiwiU2hhcGUiOjMsIlNob3dTZWdtZW50U2VwYXJhdG9ycyI6dHJ1ZSwiU2VnbWVudFNlcGFyYXRvck9wYWNpdHkiOjMwLCJIYXNCZWVuVmlzaWJsZUJlZm9yZSI6ZmFsc2UsIkZvbnRTZXR0aW5ncyI6eyIkaWQiOiI5NiIsIkZvbnRTaXplIjoxMiwiRm9udE5hbWUiOiJDYWxpYnJpIiwiSXNCb2xkIjpmYWxzZSwiSXNJdGFsaWMiOmZhbHNlLCJJc1VuZGVybGluZWQiOmZhbHNlLCJQYXJlbnRTdHlsZSI6bnVsbH0sIkF1dG9TaXplIjowLCJGb3JlZ3JvdW5kIjp7IiRpZCI6Ijk3IiwiQ29sb3IiOnsiJGlkIjoiOTg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OTkiLCJUb3AiOjAuMCwiTGVmdCI6NS4wLCJSaWdodCI6MC4wLCJCb3R0b20iOjAuMH0sIlBhZGRpbmciOnsiJGlkIjoiMTAwIiwiVG9wIjowLjAsIkxlZnQiOjAuMCwiUmlnaHQiOjAuMCwiQm90dG9tIjowLjB9LCJCYWNrZ3JvdW5kIjp7IiRpZCI6IjEwMSIsIkNvbG9yIjp7IiRpZCI6IjEwMiIsIkEiOjAsIlIiOjAsIkciOjAsIkIiOjB9fSwiSXNWaXNpYmxlIjpmYWxzZSwiV2lkdGgiOjAuMCwiSGVpZ2h0IjowLjAsIkJvcmRlclN0eWxlIjpudWxsLCJQYXJlbnRTdHlsZSI6bnVsbH0sIkVsYXBzZWRUaW1lQmFja2dyb3VuZCI6eyIkaWQiOiIxMDMiLCJDb2xvciI6eyIkaWQiOiIxMDQiLCJBIjoxOTEsIlIiOjI1NSwiRyI6MCwiQiI6MH19LCJBcHBlbmRZZWFyT25ZZWFyQ2hhbmdlIjpmYWxzZSwiRWxhcHNlZFRpbWVGb3JtYXQiOjAsIlRvZGF5TWFya2VyUG9zaXRpb24iOjAsIlF1aWNrUG9zaXRpb24iOjMsIkFic29sdXRlUG9zaXRpb24iOjQ0MC40MTk0MzQsIk1hcmdpbiI6eyIkaWQiOiIxMDUiLCJUb3AiOjAuMCwiTGVmdCI6MTAuMCwiUmlnaHQiOjEwLjAsIkJvdHRvbSI6MC4wfSwiUGFkZGluZyI6eyIkaWQiOiIxMDYiLCJUb3AiOjAuMCwiTGVmdCI6MC4wLCJSaWdodCI6MC4wLCJCb3R0b20iOjAuMH0sIkJhY2tncm91bmQiOnsiJGlkIjoiMTA3IiwiQ29sb3IiOnsiJGlkIjoiMTA4IiwiQSI6MjU1LCJSIjo0NywiRyI6NTQsIkIiOjE1M319LCJJc1Zpc2libGUiOnRydWUsIldpZHRoIjowLjAsIkhlaWdodCI6MC4wLCJCb3JkZXJTdHlsZSI6bnVsbCwiUGFyZW50U3R5bGUiOm51bGx9LCJEZWZhdWx0TWlsZXN0b25lU3R5bGUiOnsiJGlkIjoiMTA5IiwiU2hhcGUiOjIsIkNvbm5lY3Rvck1hcmdpbiI6eyIkaWQiOiIxMTAiLCJUb3AiOjAuMCwiTGVmdCI6Mi4wLCJSaWdodCI6Mi4wLCJCb3R0b20iOjAuMH0sIkNvbm5lY3RvclN0eWxlIjp7IiRpZCI6IjExMSIsIkxpbmVDb2xvciI6eyIkaWQiOiIxMTIiLCIkdHlwZSI6Ik5MUkUuQ29tbW9uLkRvbS5Tb2xpZENvbG9yQnJ1c2gsIE5MUkUuQ29tbW9uIiwiQ29sb3IiOnsiJGlkIjoiMTEzIiwiQSI6MTI3LCJSIjo3OSwiRyI6MTI5LCJCIjoxODl9fSwiTGluZVdlaWdodCI6MS4wLCJMaW5lVHlwZSI6MCwiUGFyZW50U3R5bGUiOm51bGx9LCJJc0JlbG93VGltZWJhbmQiOmZhbHNlLCJQb3NpdGlvbk9uVGFzayI6MCwiSGlkZURhdGUiOmZhbHNlLCJTaGFwZVNpemUiOjEsIlNwYWNpbmciOjIuMCwiUGFkZGluZyI6eyIkaWQiOiIxMTQiLCJUb3AiOjcuMCwiTGVmdCI6My4wLCJSaWdodCI6MC4wLCJCb3R0b20iOjIuMH0sIlNoYXBlU3R5bGUiOnsiJGlkIjoiMTE1IiwiTWFyZ2luIjp7IiRpZCI6IjExNiIsIlRvcCI6MC4wLCJMZWZ0IjowLjAsIlJpZ2h0IjowLjAsIkJvdHRvbSI6MC4wfSwiUGFkZGluZyI6eyIkaWQiOiIxMTciLCJUb3AiOjAuMCwiTGVmdCI6MC4wLCJSaWdodCI6MC4wLCJCb3R0b20iOjAuMH0sIkJhY2tncm91bmQiOnsiJGlkIjoiMTE4IiwiQ29sb3IiOnsiJGlkIjoiMTE5IiwiQSI6MjU1LCJSIjowLCJHIjoxMTQsIkIiOjE4OH19LCJJc1Zpc2libGUiOnRydWUsIldpZHRoIjoxMy4wLCJIZWlnaHQiOjEzLjAsIkJvcmRlclN0eWxlIjp7IiRpZCI6IjEyMCIsIkxpbmVDb2xvciI6eyIkaWQiOiIxMjEiLCIkdHlwZSI6Ik5MUkUuQ29tbW9uLkRvbS5Tb2xpZENvbG9yQnJ1c2gsIE5MUkUuQ29tbW9uIiwiQ29sb3IiOnsiJGlkIjoiMTIyIiwiQSI6MjU1LCJSIjoyNTUsIkciOjAsIkIiOjB9fSwiTGluZVdlaWdodCI6MC4wLCJMaW5lVHlwZSI6MCwiUGFyZW50U3R5bGUiOm51bGx9LCJQYXJlbnRTdHlsZSI6bnVsbH0sIlRpdGxlU3R5bGUiOnsiJGlkIjoiMTIzIiwiRm9udFNldHRpbmdzIjp7IiRpZCI6IjEyNCIsIkZvbnRTaXplIjoxMSwiRm9udE5hbWUiOiJDYWxpYnJpIiwiSXNCb2xkIjp0cnVlLCJJc0l0YWxpYyI6ZmFsc2UsIklzVW5kZXJsaW5lZCI6ZmFsc2UsIlBhcmVudFN0eWxlIjpudWxsfSwiQXV0b1NpemUiOjAsIkZvcmVncm91bmQiOnsiJGlkIjoiMTI1IiwiQ29sb3IiOnsiJGlkIjoiMTI2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yNyIsIlRvcCI6MC4wLCJMZWZ0IjowLjAsIlJpZ2h0IjowLjAsIkJvdHRvbSI6MC4wfSwiUGFkZGluZyI6eyIkaWQiOiIxMjgiLCJUb3AiOjAuMCwiTGVmdCI6MC4wLCJSaWdodCI6MC4wLCJCb3R0b20iOjAuMH0sIkJhY2tncm91bmQiOnsiJGlkIjoiMTI5IiwiQ29sb3IiOnsiJGlkIjoiMTMwIiwiQSI6MCwiUiI6MCwiRyI6MCwiQiI6MH19LCJJc1Zpc2libGUiOnRydWUsIldpZHRoIjowLjAsIkhlaWdodCI6MC4wLCJCb3JkZXJTdHlsZSI6bnVsbCwiUGFyZW50U3R5bGUiOm51bGx9LCJEYXRlU3R5bGUiOnsiJGlkIjoiMTMxIiwiRm9udFNldHRpbmdzIjp7IiRpZCI6IjEzMiIsIkZvbnRTaXplIjoxMCwiRm9udE5hbWUiOiJDYWxpYnJpIiwiSXNCb2xkIjpmYWxzZSwiSXNJdGFsaWMiOmZhbHNlLCJJc1VuZGVybGluZWQiOmZhbHNlLCJQYXJlbnRTdHlsZSI6bnVsbH0sIkF1dG9TaXplIjowLCJGb3JlZ3JvdW5kIjp7IiRpZCI6IjEzMyIsIkNvbG9yIjp7IiRpZCI6IjEz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M1IiwiVG9wIjowLjAsIkxlZnQiOjAuMCwiUmlnaHQiOjAuMCwiQm90dG9tIjowLjB9LCJQYWRkaW5nIjp7IiRpZCI6IjEzNiIsIlRvcCI6MC4wLCJMZWZ0IjowLjAsIlJpZ2h0IjowLjAsIkJvdHRvbSI6MC4wfSwiQmFja2dyb3VuZCI6eyIkaWQiOiIxMzciLCJDb2xvciI6eyIkaWQiOiIxMzgiLCJBIjowLCJSIjowLCJHIjowLCJCIjowfX0sIklzVmlzaWJsZSI6dHJ1ZSwiV2lkdGgiOjAuMCwiSGVpZ2h0IjowLjAsIkJvcmRlclN0eWxlIjpudWxsLCJQYXJlbnRTdHlsZSI6bnVsbH0sIkRhdGVGb3JtYXQiOnsiJGlkIjoiMTM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MCIsIkZvcm1hdCI6MCwiSXNWaXNpYmxlIjpmYWxzZSwiTGFzdEtub3duVmlzaWJpbGl0eVN0YXRlIjpmYWxzZX0sIklzVmlzaWJsZSI6dHJ1ZSwiUGFyZW50U3R5bGUiOm51bGx9LCJEZWZhdWx0VGFza1N0eWxlIjp7IiRpZCI6IjE0MSIsIlNoYXBlIjoxLCJTaGFwZVRoaWNrbmVzcyI6MCwiRHVyYXRpb25Gb3JtYXQiOjAsIkluY2x1ZGVOb25Xb3JraW5nRGF5c0luRHVyYXRpb24iOmZhbHNlLCJQZXJjZW50YWdlQ29tcGxldGVTdHlsZSI6eyIkaWQiOiIxNDIiLCJGb250U2V0dGluZ3MiOnsiJGlkIjoiMTQzIiwiRm9udFNpemUiOjEwLCJGb250TmFtZSI6IkNhbGlicmkiLCJJc0JvbGQiOmZhbHNlLCJJc0l0YWxpYyI6ZmFsc2UsIklzVW5kZXJsaW5lZCI6ZmFsc2UsIlBhcmVudFN0eWxlIjpudWxsfSwiQXV0b1NpemUiOjAsIkZvcmVncm91bmQiOnsiJGlkIjoiMTQ0IiwiQ29sb3IiOnsiJGlkIjoiMTQ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Q2IiwiVG9wIjowLjAsIkxlZnQiOjAuMCwiUmlnaHQiOjAuMCwiQm90dG9tIjowLjB9LCJQYWRkaW5nIjp7IiRpZCI6IjE0NyIsIlRvcCI6MC4wLCJMZWZ0IjowLjAsIlJpZ2h0IjowLjAsIkJvdHRvbSI6MC4wfSwiQmFja2dyb3VuZCI6eyIkaWQiOiIxNDgiLCJDb2xvciI6eyIkaWQiOiIxNDkiLCJBIjo4OSwiUiI6MCwiRyI6MCwiQiI6MH19LCJJc1Zpc2libGUiOnRydWUsIldpZHRoIjowLjAsIkhlaWdodCI6MC4wLCJCb3JkZXJTdHlsZSI6bnVsbCwiUGFyZW50U3R5bGUiOm51bGx9LCJEdXJhdGlvblN0eWxlIjp7IiRpZCI6IjE1MCIsIkZvbnRTZXR0aW5ncyI6eyIkaWQiOiIxNTEiLCJGb250U2l6ZSI6MTAsIkZvbnROYW1lIjoiQ2FsaWJyaSIsIklzQm9sZCI6ZmFsc2UsIklzSXRhbGljIjpmYWxzZSwiSXNVbmRlcmxpbmVkIjpmYWxzZSwiUGFyZW50U3R5bGUiOm51bGx9LCJBdXRvU2l6ZSI6MCwiRm9yZWdyb3VuZCI6eyIkaWQiOiIxNTIiLCJDb2xvciI6eyIkaWQiOiIxNTM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NTQiLCJUb3AiOjAuMCwiTGVmdCI6MC4wLCJSaWdodCI6MC4wLCJCb3R0b20iOjAuMH0sIlBhZGRpbmciOnsiJGlkIjoiMTU1IiwiVG9wIjowLjAsIkxlZnQiOjAuMCwiUmlnaHQiOjAuMCwiQm90dG9tIjowLjB9LCJCYWNrZ3JvdW5kIjp7IiRpZCI6IjE1NiIsIkNvbG9yIjp7IiRpZCI6IjE1NyIsIkEiOjAsIlIiOjAsIkciOjAsIkIiOjB9fSwiSXNWaXNpYmxlIjp0cnVlLCJXaWR0aCI6MC4wLCJIZWlnaHQiOjAuMCwiQm9yZGVyU3R5bGUiOm51bGwsIlBhcmVudFN0eWxlIjpudWxsfSwiSG9yaXpvbnRhbENvbm5lY3RvclN0eWxlIjp7IiRpZCI6IjE1OCIsIkxpbmVDb2xvciI6eyIkaWQiOiIxNTkiLCIkdHlwZSI6Ik5MUkUuQ29tbW9uLkRvbS5Tb2xpZENvbG9yQnJ1c2gsIE5MUkUuQ29tbW9uIiwiQ29sb3IiOnsiJGlkIjoiMTYwIiwiQSI6MjU1LCJSIjoyMDQsIkciOjIwNCwiQiI6MjA0fX0sIkxpbmVXZWlnaHQiOjEuMCwiTGluZVR5cGUiOjAsIlBhcmVudFN0eWxlIjpudWxsfSwiVmVydGljYWxDb25uZWN0b3JTdHlsZSI6eyIkaWQiOiIxNjEiLCJMaW5lQ29sb3IiOnsiJGlkIjoiMTYyIiwiJHR5cGUiOiJOTFJFLkNvbW1vbi5Eb20uU29saWRDb2xvckJydXNoLCBOTFJFLkNvbW1vbiIsIkNvbG9yIjp7IiRpZCI6IjE2MyIsIkEiOjI1NSwiUiI6MjA0LCJHIjoyMDQsIkIiOjIwNH1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E2NCIsIk1hcmdpbiI6eyIkaWQiOiIxNjUiLCJUb3AiOjAuMCwiTGVmdCI6NC4wLCJSaWdodCI6NC4wLCJCb3R0b20iOjAuMH0sIlBhZGRpbmciOnsiJGlkIjoiMTY2IiwiVG9wIjowLjAsIkxlZnQiOjAuMCwiUmlnaHQiOjAuMCwiQm90dG9tIjowLjB9LCJCYWNrZ3JvdW5kIjp7IiRpZCI6IjE2NyIsIkNvbG9yIjp7IiRpZCI6IjE2OCIsIkEiOjI1NSwiUiI6MCwiRyI6MTE0LCJCIjoxODh9fSwiSXNWaXNpYmxlIjp0cnVlLCJXaWR0aCI6MC4wLCJIZWlnaHQiOjEwLjAsIkJvcmRlclN0eWxlIjp7IiRpZCI6IjE2OSIsIkxpbmVDb2xvciI6eyIkaWQiOiIxNzAiLCIkdHlwZSI6Ik5MUkUuQ29tbW9uLkRvbS5Tb2xpZENvbG9yQnJ1c2gsIE5MUkUuQ29tbW9uIiwiQ29sb3IiOnsiJGlkIjoiMTcxIiwiQSI6MjU1LCJSIjoyNTUsIkciOjAsIkIiOjB9fSwiTGluZVdlaWdodCI6MC4wLCJMaW5lVHlwZSI6MCwiUGFyZW50U3R5bGUiOm51bGx9LCJQYXJlbnRTdHlsZSI6bnVsbH0sIlRpdGxlU3R5bGUiOnsiJGlkIjoiMTcyIiwiRm9udFNldHRpbmdzIjp7IiRpZCI6IjE3MyIsIkZvbnRTaXplIjoxMSwiRm9udE5hbWUiOiJDYWxpYnJpIiwiSXNCb2xkIjp0cnVlLCJJc0l0YWxpYyI6ZmFsc2UsIklzVW5kZXJsaW5lZCI6ZmFsc2UsIlBhcmVudFN0eWxlIjpudWxsfSwiQXV0b1NpemUiOjAsIkZvcmVncm91bmQiOnsiJGlkIjoiMTc0IiwiQ29sb3IiOnsiJGlkIjoiMTc1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E3NiIsIlRvcCI6MC4wLCJMZWZ0IjowLjAsIlJpZ2h0IjowLjAsIkJvdHRvbSI6MC4wfSwiUGFkZGluZyI6eyIkaWQiOiIxNzciLCJUb3AiOjAuMCwiTGVmdCI6MC4wLCJSaWdodCI6MC4wLCJCb3R0b20iOjAuMH0sIkJhY2tncm91bmQiOnsiJGlkIjoiMTc4IiwiQ29sb3IiOnsiJGlkIjoiMTc5IiwiQSI6MCwiUiI6MCwiRyI6MCwiQiI6MH19LCJJc1Zpc2libGUiOnRydWUsIldpZHRoIjowLjAsIkhlaWdodCI6MC4wLCJCb3JkZXJTdHlsZSI6bnVsbCwiUGFyZW50U3R5bGUiOm51bGx9LCJEYXRlU3R5bGUiOnsiJGlkIjoiMTgwIiwiRm9udFNldHRpbmdzIjp7IiRpZCI6IjE4MSIsIkZvbnRTaXplIjoxMCwiRm9udE5hbWUiOiJDYWxpYnJpIiwiSXNCb2xkIjpmYWxzZSwiSXNJdGFsaWMiOmZhbHNlLCJJc1VuZGVybGluZWQiOmZhbHNlLCJQYXJlbnRTdHlsZSI6bnVsbH0sIkF1dG9TaXplIjowLCJGb3JlZ3JvdW5kIjp7IiRpZCI6IjE4MiIsIkNvbG9yIjp7IiRpZCI6IjE4My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MTg0IiwiVG9wIjowLjAsIkxlZnQiOjAuMCwiUmlnaHQiOjAuMCwiQm90dG9tIjowLjB9LCJQYWRkaW5nIjp7IiRpZCI6IjE4NSIsIlRvcCI6MC4wLCJMZWZ0IjowLjAsIlJpZ2h0IjowLjAsIkJvdHRvbSI6MC4wfSwiQmFja2dyb3VuZCI6eyIkaWQiOiIxODYiLCJDb2xvciI6eyIkaWQiOiIxODciLCJBIjowLCJSIjowLCJHIjowLCJCIjowfX0sIklzVmlzaWJsZSI6dHJ1ZSwiV2lkdGgiOjAuMCwiSGVpZ2h0IjowLjAsIkJvcmRlclN0eWxlIjpudWxsLCJQYXJlbnRTdHlsZSI6bnVsbH0sIkRhdGVGb3JtYXQiOnsiJGlkIjoiMTg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4OSIsIkZvcm1hdCI6MCwiSXNWaXNpYmxlIjpmYWxzZSwiTGFzdEtub3duVmlzaWJpbGl0eVN0YXRlIjpmYWxzZX0sIklzVmlzaWJsZSI6dHJ1ZSwiUGFyZW50U3R5bGUiOm51bGwsIl9leHBsaWNpdGx5U2V0Ijp7IiRpZCI6IjE5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kxIiwiR3JpZGxpbmVTdHlsZSI6eyIkaWQiOiIxOTIiLCJMaW5lQ29sb3IiOnsiJGlkIjoiMTkzIiwiJHR5cGUiOiJOTFJFLkNvbW1vbi5Eb20uU29saWRDb2xvckJydXNoLCBOTFJFLkNvbW1vbiIsIkNvbG9yIjp7IiRpZCI6IjE5NCIsIkEiOjM4LCJSIjo5MSwiRyI6MTU1LCJCIjoyMTN9fSwiTGluZVdlaWdodCI6MS4wLCJMaW5lVHlwZSI6MCwiUGFyZW50U3R5bGUiOm51bGx9LCJNYXJnaW4iOnsiJGlkIjoiMTk1IiwiVG9wIjowLjAsIkxlZnQiOjAuMCwiUmlnaHQiOjAuMCwiQm90dG9tIjowLjB9LCJQYWRkaW5nIjp7IiRpZCI6IjE5NiIsIlRvcCI6MC4wLCJMZWZ0IjowLjAsIlJpZ2h0IjowLjAsIkJvdHRvbSI6MC4wfSwiQmFja2dyb3VuZCI6bnVsbCwiSXNWaXNpYmxlIjp0cnVlLCJXaWR0aCI6MC4wLCJIZWlnaHQiOjAuMCwiQm9yZGVyU3R5bGUiOnsiJGlkIjoiMTk3IiwiTGluZUNvbG9yIjpudWxsLCJMaW5lV2VpZ2h0IjowLjAsIkxpbmVUeXBlIjowLCJQYXJlbnRTdHlsZSI6bnVsbH0sIlBhcmVudFN0eWxlIjpudWxsfSwiQWN0aXZpdHlMaW5lUGFuZWxTdHlsZSI6eyIkaWQiOiIxOTgiLCJBY3Rpdml0eUxpbmVTdHlsZSI6eyIkaWQiOiIxOTkiLCJMaW5lQ29sb3IiOnsiJGlkIjoiMjAwIiwiJHR5cGUiOiJOTFJFLkNvbW1vbi5Eb20uU29saWRDb2xvckJydXNoLCBOTFJFLkNvbW1vbiIsIkNvbG9yIjp7IiRpZCI6IjIwMSIsIkEiOjM4LCJSIjo2OCwiRyI6MTE0LCJCIjoxOTZ9fSwiTGluZVdlaWdodCI6MS4wLCJMaW5lVHlwZSI6MCwiUGFyZW50U3R5bGUiOm51bGx9LCJNYXJnaW4iOnsiJGlkIjoiMjAyIiwiVG9wIjowLjAsIkxlZnQiOjAuMCwiUmlnaHQiOjAuMCwiQm90dG9tIjowLjB9LCJQYWRkaW5nIjp7IiRpZCI6IjIwMyIsIlRvcCI6MC4wLCJMZWZ0IjowLjAsIlJpZ2h0IjowLjAsIkJvdHRvbSI6MC4wfSwiQmFja2dyb3VuZCI6bnVsbCwiSXNWaXNpYmxlIjp0cnVlLCJXaWR0aCI6MC4wLCJIZWlnaHQiOjAuMCwiQm9yZGVyU3R5bGUiOnsiJGlkIjoiMjA0IiwiTGluZUNvbG9yIjpudWxsLCJMaW5lV2VpZ2h0IjowLjAsIkxpbmVUeXBlIjowLCJQYXJlbnRTdHlsZSI6bnVsbH0sIlBhcmVudFN0eWxlIjpudWxsfSwiU2hvd0VsYXBzZWRUaW1lR3JhZGllbnRTdHlsZSI6ZmFsc2UsIlRpbWViYW5kUmVzZXJ2ZWRMZWZ0QXJlYVN0eWxlIjp7IiRpZCI6IjIwNSIsIkFjdGl2aXR5SGVhZGVyV2lkdGgiOjAuMCwiSXNTZXQiOmZhbHNlfSwiRGVmYXVsdFN3aW1sYW5lU3R5bGUiOm51bGx9LCJTY2FsZSI6bnVsbCwiU2NhbGVWMiI6eyIkaWQiOiIyMDYiLCJTdGFydERhdGUiOiIwMDAxLTAxLTAxVDAwOjAwOjAwIiwiRW5kRGF0ZSI6IjIwMjMtMDctMjdUMjM6NTk6MDBaIiwiQXV0b0RhdGVSYW5nZSI6dHJ1ZSwiV29ya2luZ0RheXMiOjMxLCJGaXNjYWxZZWFyIjp7IiRpZCI6IjIwNyIsIlN0YXJ0TW9udGgiOjEsIlVzZVN0YXJ0aW5nWWVhckZvck51bWJlcmluZyI6dHJ1ZSwiU2hvd0Zpc2NhbFllYXJMYWJlbCI6dHJ1ZX0sIlRvZGF5TWFya2VyVGV4dCI6IlRvZGF5IiwiQXV0b1NjYWxlVHlwZSI6dHJ1ZSwiVGltZWJhbmRTY2FsZXMiOnsiJGlkIjoiMjA4IiwiVG9wU2NhbGVMYXllciI6eyIkaWQiOiIyMDkiLCJGb3JtYXQiOiJNTU0iLCJUeXBlIjoyfSwiTWlkZGxlU2NhbGVMYXllciI6eyIkaWQiOiIyMTAiLCJGb3JtYXQiOm51bGwsIlR5cGUiOjB9LCJCb3R0b21TY2FsZUxheWVyIjp7IiRpZCI6IjIxMSIsIkZvcm1hdCI6bnVsbCwiVHlwZSI6MH19fSwiTWlsZXN0b25lcyI6W3siJGlkIjoiMjEyIiwiRGF0ZSI6IjIwMjMtMDQtMTBUMDA6MDA6MDAiLCJTdHlsZSI6eyIkaWQiOiIyMTMiLCJTaGFwZSI6MSwiQ29ubmVjdG9yTWFyZ2luIjp7IiRyZWYiOiIxMTAifSwiQ29ubmVjdG9yU3R5bGUiOnsiJGlkIjoiMjE0IiwiTGluZUNvbG9yIjp7IiRpZCI6IjIxNSIsIiR0eXBlIjoiTkxSRS5Db21tb24uRG9tLlNvbGlkQ29sb3JCcnVzaCwgTkxSRS5Db21tb24iLCJDb2xvciI6eyIkaWQiOiIyMTYiLCJBIjoxMjcsIlIiOjc5LCJHIjoxMjksIkIiOjE4OX19LCJMaW5lV2VpZ2h0IjoxLjAsIkxpbmVUeXBlIjowLCJQYXJlbnRTdHlsZSI6bnVsbH0sIklzQmVsb3dUaW1lYmFuZCI6ZmFsc2UsIlBvc2l0aW9uT25UYXNrIjowLCJIaWRlRGF0ZSI6ZmFsc2UsIlNoYXBlU2l6ZSI6MSwiU3BhY2luZyI6Mi4wLCJQYWRkaW5nIjp7IiRyZWYiOiIxMTQifSwiU2hhcGVTdHlsZSI6eyIkaWQiOiIyMTciLCJNYXJnaW4iOnsiJHJlZiI6IjExNiJ9LCJQYWRkaW5nIjp7IiRyZWYiOiIxMTcifSwiQmFja2dyb3VuZCI6eyIkaWQiOiIyMTgiLCJDb2xvciI6eyIkaWQiOiIyMTkiLCJBIjoyNTUsIlIiOjY4LCJHIjoxMTQsIkIiOjE5Nn19LCJJc1Zpc2libGUiOnRydWUsIldpZHRoIjoxOC4wLCJIZWlnaHQiOjIwLjAsIkJvcmRlclN0eWxlIjp7IiRpZCI6IjIyMCIsIkxpbmVDb2xvciI6eyIkaWQiOiIyMjEiLCIkdHlwZSI6Ik5MUkUuQ29tbW9uLkRvbS5Tb2xpZENvbG9yQnJ1c2gsIE5MUkUuQ29tbW9uIiwiQ29sb3IiOnsiJGlkIjoiMjIyIiwiQSI6MjU1LCJSIjoyNTUsIkciOjAsIkIiOjB9fSwiTGluZVdlaWdodCI6MC4wLCJMaW5lVHlwZSI6MCwiUGFyZW50U3R5bGUiOm51bGx9LCJQYXJlbnRTdHlsZSI6bnVsbH0sIlRpdGxlU3R5bGUiOnsiJGlkIjoiMjIzIiwiRm9udFNldHRpbmdzIjp7IiRpZCI6IjIyNCIsIkZvbnRTaXplIjoxMSwiRm9udE5hbWUiOiJDYWxpYnJpIiwiSXNCb2xkIjp0cnVlLCJJc0l0YWxpYyI6ZmFsc2UsIklzVW5kZXJsaW5lZCI6ZmFsc2UsIlBhcmVudFN0eWxlIjpudWxsfSwiQXV0b1NpemUiOjAsIkZvcmVncm91bmQiOnsiJGlkIjoiMjI1IiwiQ29sb3IiOnsiJGlkIjoiMjI2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xMjcifSwiUGFkZGluZyI6eyIkcmVmIjoiMTI4In0sIkJhY2tncm91bmQiOnsiJGlkIjoiMjI3IiwiQ29sb3IiOnsiJGlkIjoiMjI4IiwiQSI6MCwiUiI6MjU1LCJHIjoyNTUsIkIiOjI1NX19LCJJc1Zpc2libGUiOnRydWUsIldpZHRoIjowLjAsIkhlaWdodCI6MC4wLCJCb3JkZXJTdHlsZSI6eyIkaWQiOiIyMjkiLCJMaW5lQ29sb3IiOm51bGwsIkxpbmVXZWlnaHQiOjAuMCwiTGluZVR5cGUiOjAsIlBhcmVudFN0eWxlIjpudWxsfSwiUGFyZW50U3R5bGUiOm51bGx9LCJEYXRlU3R5bGUiOnsiJGlkIjoiMjMwIiwiRm9udFNldHRpbmdzIjp7IiRpZCI6IjIzMSIsIkZvbnRTaXplIjoxMCwiRm9udE5hbWUiOiJDYWxpYnJpIiwiSXNCb2xkIjpmYWxzZSwiSXNJdGFsaWMiOmZhbHNlLCJJc1VuZGVybGluZWQiOmZhbHNlLCJQYXJlbnRTdHlsZSI6bnVsbH0sIkF1dG9TaXplIjowLCJGb3JlZ3JvdW5kIjp7IiRpZCI6IjIzMiIsIkNvbG9yIjp7IiRpZCI6IjIzMy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zNSJ9LCJQYWRkaW5nIjp7IiRyZWYiOiIxMzYifSwiQmFja2dyb3VuZCI6eyIkaWQiOiIyMzQiLCJDb2xvciI6eyIkaWQiOiIyMzUiLCJBIjowLCJSIjoyNTUsIkciOjI1NSwiQiI6MjU1fX0sIklzVmlzaWJsZSI6dHJ1ZSwiV2lkdGgiOjAuMCwiSGVpZ2h0IjowLjAsIkJvcmRlclN0eWxlIjp7IiRpZCI6IjIzNiIsIkxpbmVDb2xvciI6bnVsbCwiTGluZVdlaWdodCI6MC4wLCJMaW5lVHlwZSI6MCwiUGFyZW50U3R5bGUiOm51bGx9LCJQYXJlbnRTdHlsZSI6bnVsbH0sIkRhdGVGb3JtYXQiOnsiJGlkIjoiMjM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zOCIsIkZvcm1hdCI6MCwiSXNWaXNpYmxlIjpmYWxzZSwiTGFzdEtub3duVmlzaWJpbGl0eVN0YXRlIjpmYWxzZX0sIklzVmlzaWJsZSI6ZmFsc2UsIlBhcmVudFN0eWxlIjpudWxsfSwiSW5kZXgiOjEsIlBlcmNlbnRhZ2VDb21wbGV0ZSI6bnVsbCwiUG9zaXRpb24iOnsiUmF0aW8iOjAuNjI5NTI4MTE2Mjk2ODM4OCwiSXNDdXN0b20iOnRydWV9LCJEYXRlRm9ybWF0Ijp7IiRyZWYiOiIyMzcifSwiV2Vla051bWJlcmluZyI6eyIkaWQiOiIyMzkiLCJGb3JtYXQiOjAsIklzVmlzaWJsZSI6ZmFsc2UsIkxhc3RLbm93blZpc2liaWxpdHlTdGF0ZSI6ZmFsc2V9LCJSZWxhdGVkVGFza0lkIjoiMDAwMDAwMDAtMDAwMC0wMDAwLTAwMDAtMDAwMDAwMDAwMDAwIiwiSWQiOiI4OTkxNTBhOS1lNTc3LTQyNzctOGQ3Ny1hZjIxZGU3ZGFkYjMiLCJJbXBvcnRJZCI6bnVsbCwiVGl0bGUiOiJSMSIsIk5vdGUiOm51bGwsIkh5cGVybGluayI6eyIkaWQiOiIyNDAiLCJBZGRyZXNzIjpudWxsLCJTdWJBZGRyZXNzIjpudWxsfSwiSXNDaGFuZ2VkIjpmYWxzZSwiSXNOZXciOmZhbHNlfSx7IiRpZCI6IjI0MSIsIkRhdGUiOiIyMDIzLTA0LTExVDIzOjU5OjAwIiwiU3R5bGUiOnsiJGlkIjoiMjQyIiwiU2hhcGUiOjEsIkNvbm5lY3Rvck1hcmdpbiI6eyIkcmVmIjoiMTEwIn0sIkNvbm5lY3RvclN0eWxlIjp7IiRpZCI6IjI0MyIsIkxpbmVDb2xvciI6eyIkcmVmIjoiMTEyIn0sIkxpbmVXZWlnaHQiOjEuMCwiTGluZVR5cGUiOjAsIlBhcmVudFN0eWxlIjpudWxsfSwiSXNCZWxvd1RpbWViYW5kIjpmYWxzZSwiUG9zaXRpb25PblRhc2siOjAsIkhpZGVEYXRlIjpmYWxzZSwiU2hhcGVTaXplIjoxLCJTcGFjaW5nIjoyLjAsIlBhZGRpbmciOnsiJHJlZiI6IjExNCJ9LCJTaGFwZVN0eWxlIjp7IiRpZCI6IjI0NCIsIk1hcmdpbiI6eyIkcmVmIjoiMTE2In0sIlBhZGRpbmciOnsiJHJlZiI6IjExNyJ9LCJCYWNrZ3JvdW5kIjp7IiRpZCI6IjI0NSIsIkNvbG9yIjp7IiRpZCI6IjI0NiIsIkEiOjI1NSwiUiI6NjgsIkciOjExNCwiQiI6MTk2fX0sIklzVmlzaWJsZSI6dHJ1ZSwiV2lkdGgiOjE4LjAsIkhlaWdodCI6MjAuMCwiQm9yZGVyU3R5bGUiOnsiJGlkIjoiMjQ3IiwiTGluZUNvbG9yIjp7IiRyZWYiOiIyMjEifSwiTGluZVdlaWdodCI6MC4wLCJMaW5lVHlwZSI6MCwiUGFyZW50U3R5bGUiOm51bGx9LCJQYXJlbnRTdHlsZSI6bnVsbH0sIlRpdGxlU3R5bGUiOnsiJGlkIjoiMjQ4IiwiRm9udFNldHRpbmdzIjp7IiRpZCI6IjI0OSIsIkZvbnRTaXplIjoxMSwiRm9udE5hbWUiOiJDYWxpYnJpIiwiSXNCb2xkIjp0cnVlLCJJc0l0YWxpYyI6ZmFsc2UsIklzVW5kZXJsaW5lZCI6ZmFsc2UsIlBhcmVudFN0eWxlIjpudWxsfSwiQXV0b1NpemUiOjAsIkZvcmVncm91bmQiOnsiJGlkIjoiMjUwIiwiQ29sb3IiOnsiJGlkIjoiMjUx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xMjcifSwiUGFkZGluZyI6eyIkcmVmIjoiMTI4In0sIkJhY2tncm91bmQiOnsiJGlkIjoiMjUyIiwiQ29sb3IiOnsiJGlkIjoiMjUzIiwiQSI6MCwiUiI6MjU1LCJHIjoyNTUsIkIiOjI1NX19LCJJc1Zpc2libGUiOnRydWUsIldpZHRoIjowLjAsIkhlaWdodCI6MC4wLCJCb3JkZXJTdHlsZSI6eyIkaWQiOiIyNTQiLCJMaW5lQ29sb3IiOm51bGwsIkxpbmVXZWlnaHQiOjAuMCwiTGluZVR5cGUiOjAsIlBhcmVudFN0eWxlIjpudWxsfSwiUGFyZW50U3R5bGUiOm51bGx9LCJEYXRlU3R5bGUiOnsiJGlkIjoiMjU1IiwiRm9udFNldHRpbmdzIjp7IiRpZCI6IjI1NiIsIkZvbnRTaXplIjoxMCwiRm9udE5hbWUiOiJDYWxpYnJpIiwiSXNCb2xkIjpmYWxzZSwiSXNJdGFsaWMiOmZhbHNlLCJJc1VuZGVybGluZWQiOmZhbHNlLCJQYXJlbnRTdHlsZSI6bnVsbH0sIkF1dG9TaXplIjowLCJGb3JlZ3JvdW5kIjp7IiRpZCI6IjI1NyIsIkNvbG9yIjp7IiRpZCI6IjI1OC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zNSJ9LCJQYWRkaW5nIjp7IiRyZWYiOiIxMzYifSwiQmFja2dyb3VuZCI6eyIkaWQiOiIyNTkiLCJDb2xvciI6eyIkaWQiOiIyNjAiLCJBIjowLCJSIjoyNTUsIkciOjI1NSwiQiI6MjU1fX0sIklzVmlzaWJsZSI6dHJ1ZSwiV2lkdGgiOjAuMCwiSGVpZ2h0IjowLjAsIkJvcmRlclN0eWxlIjp7IiRpZCI6IjI2MSIsIkxpbmVDb2xvciI6bnVsbCwiTGluZVdlaWdodCI6MC4wLCJMaW5lVHlwZSI6MCwiUGFyZW50U3R5bGUiOm51bGx9LCJQYXJlbnRTdHlsZSI6bnVsbH0sIkRhdGVGb3JtYXQiOnsiJHJlZiI6IjIzNyJ9LCJXZWVrTnVtYmVyaW5nIjp7IiRpZCI6IjI2MiIsIkZvcm1hdCI6MCwiSXNWaXNpYmxlIjpmYWxzZSwiTGFzdEtub3duVmlzaWJpbGl0eVN0YXRlIjpmYWxzZX0sIklzVmlzaWJsZSI6ZmFsc2UsIlBhcmVudFN0eWxlIjpudWxsfSwiSW5kZXgiOjMsIlBlcmNlbnRhZ2VDb21wbGV0ZSI6bnVsbCwiUG9zaXRpb24iOnsiUmF0aW8iOjAuNTU3NTQwMzg0OTI4Mzg1NDIsIklzQ3VzdG9tIjpmYWxzZX0sIkRhdGVGb3JtYXQiOnsiJHJlZiI6IjIzNyJ9LCJXZWVrTnVtYmVyaW5nIjp7IiRpZCI6IjI2MyIsIkZvcm1hdCI6MCwiSXNWaXNpYmxlIjpmYWxzZSwiTGFzdEtub3duVmlzaWJpbGl0eVN0YXRlIjpmYWxzZX0sIlJlbGF0ZWRUYXNrSWQiOiIwMDAwMDAwMC0wMDAwLTAwMDAtMDAwMC0wMDAwMDAwMDAwMDAiLCJJZCI6IjU3MjJlYTJjLWYzNzMtNDYzMS05NjZmLWFmOWMzODhhYzg5YiIsIkltcG9ydElkIjpudWxsLCJUaXRsZSI6IlIyIiwiTm90ZSI6bnVsbCwiSHlwZXJsaW5rIjp7IiRpZCI6IjI2NCIsIkFkZHJlc3MiOm51bGwsIlN1YkFkZHJlc3MiOm51bGx9LCJJc0NoYW5nZWQiOmZhbHNlLCJJc05ldyI6ZmFsc2V9LHsiJGlkIjoiMjY1IiwiRGF0ZSI6IjIwMjMtMDQtMTdUMjM6NTk6MDAiLCJTdHlsZSI6eyIkaWQiOiIyNjYiLCJTaGFwZSI6MSwiQ29ubmVjdG9yTWFyZ2luIjp7IiRyZWYiOiIxMTAifSwiQ29ubmVjdG9yU3R5bGUiOnsiJGlkIjoiMjY3IiwiTGluZUNvbG9yIjp7IiRpZCI6IjI2OCIsIiR0eXBlIjoiTkxSRS5Db21tb24uRG9tLlNvbGlkQ29sb3JCcnVzaCwgTkxSRS5Db21tb24iLCJDb2xvciI6eyIkaWQiOiIyNjkiLCJBIjoxMjcsIlIiOjc5LCJHIjoxMjksIkIiOjE4OX19LCJMaW5lV2VpZ2h0IjoxLjAsIkxpbmVUeXBlIjowLCJQYXJlbnRTdHlsZSI6bnVsbH0sIklzQmVsb3dUaW1lYmFuZCI6ZmFsc2UsIlBvc2l0aW9uT25UYXNrIjowLCJIaWRlRGF0ZSI6ZmFsc2UsIlNoYXBlU2l6ZSI6MSwiU3BhY2luZyI6Mi4wLCJQYWRkaW5nIjp7IiRyZWYiOiIxMTQifSwiU2hhcGVTdHlsZSI6eyIkaWQiOiIyNzAiLCJNYXJnaW4iOnsiJHJlZiI6IjExNiJ9LCJQYWRkaW5nIjp7IiRyZWYiOiIxMTcifSwiQmFja2dyb3VuZCI6eyIkaWQiOiIyNzEiLCJDb2xvciI6eyIkaWQiOiIyNzIiLCJBIjoyNTUsIlIiOjY4LCJHIjoxMTQsIkIiOjE5Nn19LCJJc1Zpc2libGUiOnRydWUsIldpZHRoIjoxOC4wLCJIZWlnaHQiOjIwLjAsIkJvcmRlclN0eWxlIjp7IiRpZCI6IjI3MyIsIkxpbmVDb2xvciI6eyIkcmVmIjoiMjIxIn0sIkxpbmVXZWlnaHQiOjAuMCwiTGluZVR5cGUiOjAsIlBhcmVudFN0eWxlIjpudWxsfSwiUGFyZW50U3R5bGUiOm51bGx9LCJUaXRsZVN0eWxlIjp7IiRpZCI6IjI3NCIsIkZvbnRTZXR0aW5ncyI6eyIkaWQiOiIyNzUiLCJGb250U2l6ZSI6MTEsIkZvbnROYW1lIjoiQ2FsaWJyaSIsIklzQm9sZCI6dHJ1ZSwiSXNJdGFsaWMiOmZhbHNlLCJJc1VuZGVybGluZWQiOmZhbHNlLCJQYXJlbnRTdHlsZSI6bnVsbH0sIkF1dG9TaXplIjowLCJGb3JlZ3JvdW5kIjp7IiRpZCI6IjI3NiIsIkNvbG9yIjp7IiRpZCI6IjI3NyIsIkEiOjI1NSwiUiI6MCwiRyI6MCwiQiI6MH19LCJNYXhXaWR0aCI6MjAwLjAsIk1heEhlaWdodCI6IkluZmluaXR5IiwiU21hcnRGb3JlZ3JvdW5kSXNBY3RpdmUiOmZhbHNlLCJIb3Jpem9udGFsQWxpZ25tZW50IjoxLCJWZXJ0aWNhbEFsaWdubWVudCI6MCwiU21hcnRGb3JlZ3JvdW5kIjpudWxsLCJCYWNrZ3JvdW5kRmlsbFR5cGUiOjAsIk1hcmdpbiI6eyIkcmVmIjoiMTI3In0sIlBhZGRpbmciOnsiJHJlZiI6IjEyOCJ9LCJCYWNrZ3JvdW5kIjp7IiRpZCI6IjI3OCIsIkNvbG9yIjp7IiRpZCI6IjI3OSIsIkEiOjAsIlIiOjI1NSwiRyI6MjU1LCJCIjoyNTV9fSwiSXNWaXNpYmxlIjp0cnVlLCJXaWR0aCI6MC4wLCJIZWlnaHQiOjAuMCwiQm9yZGVyU3R5bGUiOnsiJGlkIjoiMjgwIiwiTGluZUNvbG9yIjpudWxsLCJMaW5lV2VpZ2h0IjowLjAsIkxpbmVUeXBlIjowLCJQYXJlbnRTdHlsZSI6bnVsbH0sIlBhcmVudFN0eWxlIjpudWxsfSwiRGF0ZVN0eWxlIjp7IiRpZCI6IjI4MSIsIkZvbnRTZXR0aW5ncyI6eyIkaWQiOiIyODIiLCJGb250U2l6ZSI6MTAsIkZvbnROYW1lIjoiQ2FsaWJyaSIsIklzQm9sZCI6ZmFsc2UsIklzSXRhbGljIjpmYWxzZSwiSXNVbmRlcmxpbmVkIjpmYWxzZSwiUGFyZW50U3R5bGUiOm51bGx9LCJBdXRvU2l6ZSI6MCwiRm9yZWdyb3VuZCI6eyIkaWQiOiIyODMiLCJDb2xvciI6eyIkaWQiOiIyODQ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yZWYiOiIxMzUifSwiUGFkZGluZyI6eyIkcmVmIjoiMTM2In0sIkJhY2tncm91bmQiOnsiJGlkIjoiMjg1IiwiQ29sb3IiOnsiJGlkIjoiMjg2IiwiQSI6MCwiUiI6MjU1LCJHIjoyNTUsIkIiOjI1NX19LCJJc1Zpc2libGUiOnRydWUsIldpZHRoIjowLjAsIkhlaWdodCI6MC4wLCJCb3JkZXJTdHlsZSI6eyIkaWQiOiIyODciLCJMaW5lQ29sb3IiOm51bGwsIkxpbmVXZWlnaHQiOjAuMCwiTGluZVR5cGUiOjAsIlBhcmVudFN0eWxlIjpudWxsfSwiUGFyZW50U3R5bGUiOm51bGx9LCJEYXRlRm9ybWF0Ijp7IiRyZWYiOiIyMzcifSwiV2Vla051bWJlcmluZyI6eyIkaWQiOiIyODgiLCJGb3JtYXQiOjAsIklzVmlzaWJsZSI6ZmFsc2UsIkxhc3RLbm93blZpc2liaWxpdHlTdGF0ZSI6ZmFsc2V9LCJJc1Zpc2libGUiOmZhbHNlLCJQYXJlbnRTdHlsZSI6bnVsbH0sIkluZGV4Ijo0LCJQZXJjZW50YWdlQ29tcGxldGUiOm51bGwsIlBvc2l0aW9uIjp7IlJhdGlvIjowLjUxOTA3NzU1NTMzODU0MTcyLCJJc0N1c3RvbSI6dHJ1ZX0sIkRhdGVGb3JtYXQiOnsiJHJlZiI6IjIzNyJ9LCJXZWVrTnVtYmVyaW5nIjp7IiRpZCI6IjI4OSIsIkZvcm1hdCI6MCwiSXNWaXNpYmxlIjpmYWxzZSwiTGFzdEtub3duVmlzaWJpbGl0eVN0YXRlIjpmYWxzZX0sIlJlbGF0ZWRUYXNrSWQiOiIwMDAwMDAwMC0wMDAwLTAwMDAtMDAwMC0wMDAwMDAwMDAwMDAiLCJJZCI6ImZlNjRjN2RiLWIxOTgtNGM3Mi1hNDkwLWQ5ZGMwMDEzMGQzNCIsIkltcG9ydElkIjpudWxsLCJUaXRsZSI6IlIzIiwiTm90ZSI6bnVsbCwiSHlwZXJsaW5rIjp7IiRpZCI6IjI5MCIsIkFkZHJlc3MiOm51bGwsIlN1YkFkZHJlc3MiOm51bGx9LCJJc0NoYW5nZWQiOmZhbHNlLCJJc05ldyI6ZmFsc2V9XSwiVGFza3MiOlt7IiRpZCI6IjI5MSIsIkdyb3VwTmFtZSI6bnVsbCwiU3RhcnREYXRlIjoiMjAyMy0wNC0wM1QwMDowMDowMFoiLCJFbmREYXRlIjoiMjAyMy0wNC0wOVQyMzo1OTowMFoiLCJQZXJjZW50YWdlQ29tcGxldGUiOm51bGwsIlN0eWxlIjp7IiRpZCI6IjI5MiIsIlNoYXBlIjoxLCJTaGFwZVRoaWNrbmVzcyI6MCwiRHVyYXRpb25Gb3JtYXQiOjAsIkluY2x1ZGVOb25Xb3JraW5nRGF5c0luRHVyYXRpb24iOmZhbHNlLCJQZXJjZW50YWdlQ29tcGxldGVTdHlsZSI6eyIkaWQiOiIyOTMiLCJGb250U2V0dGluZ3MiOnsiJGlkIjoiMjk0IiwiRm9udFNpemUiOjEwLCJGb250TmFtZSI6IkNhbGlicmkiLCJJc0JvbGQiOmZhbHNlLCJJc0l0YWxpYyI6ZmFsc2UsIklzVW5kZXJsaW5lZCI6ZmFsc2UsIlBhcmVudFN0eWxlIjpudWxsfSwiQXV0b1NpemUiOjAsIkZvcmVncm91bmQiOnsiJHJlZiI6IjE0NCJ9LCJNYXhXaWR0aCI6MjAwLjAsIk1heEhlaWdodCI6IkluZmluaXR5IiwiU21hcnRGb3JlZ3JvdW5kSXNBY3RpdmUiOmZhbHNlLCJIb3Jpem9udGFsQWxpZ25tZW50IjowLCJWZXJ0aWNhbEFsaWdubWVudCI6MCwiU21hcnRGb3JlZ3JvdW5kIjpudWxsLCJCYWNrZ3JvdW5kRmlsbFR5cGUiOjAsIk1hcmdpbiI6eyIkaWQiOiIyOTUiLCJUb3AiOjAuMCwiTGVmdCI6MC4wLCJSaWdodCI6MC4wLCJCb3R0b20iOjAuMH0sIlBhZGRpbmciOnsiJGlkIjoiMjk2IiwiVG9wIjowLjAsIkxlZnQiOjAuMCwiUmlnaHQiOjAuMCwiQm90dG9tIjowLjB9LCJCYWNrZ3JvdW5kIjp7IiRpZCI6IjI5NyIsIkNvbG9yIjp7IiRpZCI6IjI5OCIsIkEiOjg5LCJSIjowLCJHIjowLCJCIjowfX0sIklzVmlzaWJsZSI6dHJ1ZSwiV2lkdGgiOjAuMCwiSGVpZ2h0IjowLjAsIkJvcmRlclN0eWxlIjp7IiRpZCI6IjI5OSIsIkxpbmVDb2xvciI6bnVsbCwiTGluZVdlaWdodCI6MC4wLCJMaW5lVHlwZSI6MCwiUGFyZW50U3R5bGUiOm51bGx9LCJQYXJlbnRTdHlsZSI6bnVsbH0sIkR1cmF0aW9uU3R5bGUiOnsiJGlkIjoiMzAwIiwiRm9udFNldHRpbmdzIjp7IiRpZCI6IjMwMSIsIkZvbnRTaXplIjoxMCwiRm9udE5hbWUiOiJDYWxpYnJpIiwiSXNCb2xkIjpmYWxzZSwiSXNJdGFsaWMiOmZhbHNlLCJJc1VuZGVybGluZWQiOmZhbHNlLCJQYXJlbnRTdHlsZSI6bnVsbH0sIkF1dG9TaXplIjowLCJGb3JlZ3JvdW5kIjp7IiRpZCI6IjMwMiIsIkNvbG9yIjp7IiRpZCI6IjMw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MwNCIsIlRvcCI6MC4wLCJMZWZ0IjowLjAsIlJpZ2h0IjowLjAsIkJvdHRvbSI6MC4wfSwiUGFkZGluZyI6eyIkaWQiOiIzMDUiLCJUb3AiOjAuMCwiTGVmdCI6MC4wLCJSaWdodCI6MC4wLCJCb3R0b20iOjAuMH0sIkJhY2tncm91bmQiOnsiJGlkIjoiMzA2IiwiQ29sb3IiOnsiJGlkIjoiMzA3IiwiQSI6MCwiUiI6MCwiRyI6MCwiQiI6MH19LCJJc1Zpc2libGUiOnRydWUsIldpZHRoIjowLjAsIkhlaWdodCI6MC4wLCJCb3JkZXJTdHlsZSI6eyIkaWQiOiIzMDgiLCJMaW5lQ29sb3IiOm51bGwsIkxpbmVXZWlnaHQiOjAuMCwiTGluZVR5cGUiOjAsIlBhcmVudFN0eWxlIjpudWxsfSwiUGFyZW50U3R5bGUiOm51bGx9LCJIb3Jpem9udGFsQ29ubmVjdG9yU3R5bGUiOnsiJGlkIjoiMzA5IiwiTGluZUNvbG9yIjp7IiRpZCI6IjMxMCIsIiR0eXBlIjoiTkxSRS5Db21tb24uRG9tLlNvbGlkQ29sb3JCcnVzaCwgTkxSRS5Db21tb24iLCJDb2xvciI6eyIkaWQiOiIzMTEiLCJBIjoyNTUsIlIiOjIwNCwiRyI6MjA0LCJCIjoyMDR9fSwiTGluZVdlaWdodCI6MS4wLCJMaW5lVHlwZSI6MCwiUGFyZW50U3R5bGUiOm51bGx9LCJWZXJ0aWNhbENvbm5lY3RvclN0eWxlIjp7IiRpZCI6IjMxMiIsIkxpbmVDb2xvciI6eyIkaWQiOiIzMTMiLCIkdHlwZSI6Ik5MUkUuQ29tbW9uLkRvbS5Tb2xpZENvbG9yQnJ1c2gsIE5MUkUuQ29tbW9uIiwiQ29sb3IiOnsiJGlkIjoiMzE0IiwiQSI6MjU1LCJSIjoyMDQsIkciOjIwNCwiQiI6MjA0fX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zE1IiwiTWFyZ2luIjp7IiRpZCI6IjMxNiIsIlRvcCI6MC4wLCJMZWZ0Ijo0LjAsIlJpZ2h0Ijo0LjAsIkJvdHRvbSI6MC4wfSwiUGFkZGluZyI6eyIkaWQiOiIzMTciLCJUb3AiOjAuMCwiTGVmdCI6MC4wLCJSaWdodCI6MC4wLCJCb3R0b20iOjAuMH0sIkJhY2tncm91bmQiOnsiJGlkIjoiMzE4IiwiQ29sb3IiOnsiJGlkIjoiMzE5IiwiQSI6MjU1LCJSIjo2OCwiRyI6MTE0LCJCIjoxOTZ9fSwiSXNWaXNpYmxlIjp0cnVlLCJXaWR0aCI6NjQuMCwiSGVpZ2h0IjoxMC4wLCJCb3JkZXJTdHlsZSI6eyIkaWQiOiIzMjAiLCJMaW5lQ29sb3IiOnsiJGlkIjoiMzIxIiwiJHR5cGUiOiJOTFJFLkNvbW1vbi5Eb20uU29saWRDb2xvckJydXNoLCBOTFJFLkNvbW1vbiIsIkNvbG9yIjp7IiRpZCI6IjMyMiIsIkEiOjI1NSwiUiI6MjU1LCJHIjowLCJCIjowfX0sIkxpbmVXZWlnaHQiOjAuMCwiTGluZVR5cGUiOjAsIlBhcmVudFN0eWxlIjpudWxsfSwiUGFyZW50U3R5bGUiOm51bGx9LCJUaXRsZVN0eWxlIjp7IiRpZCI6IjMyMyIsIkZvbnRTZXR0aW5ncyI6eyIkaWQiOiIzMjQiLCJGb250U2l6ZSI6MTEsIkZvbnROYW1lIjoiQ2FsaWJyaSIsIklzQm9sZCI6dHJ1ZSwiSXNJdGFsaWMiOmZhbHNlLCJJc1VuZGVybGluZWQiOmZhbHNlLCJQYXJlbnRTdHlsZSI6bnVsbH0sIkF1dG9TaXplIjowLCJGb3JlZ3JvdW5kIjp7IiRpZCI6IjMyNSIsIkNvbG9yIjp7IiRpZCI6IjMyNiIsIkEiOjI1NSwiUiI6MCwiRyI6MCwiQiI6MH19LCJNYXhXaWR0aCI6NzIwLjAsIk1heEhlaWdodCI6IkluZmluaXR5IiwiU21hcnRGb3JlZ3JvdW5kSXNBY3RpdmUiOmZhbHNlLCJIb3Jpem9udGFsQWxpZ25tZW50IjowLCJWZXJ0aWNhbEFsaWdubWVudCI6MCwiU21hcnRGb3JlZ3JvdW5kIjpudWxsLCJCYWNrZ3JvdW5kRmlsbFR5cGUiOjAsIk1hcmdpbiI6eyIkaWQiOiIzMjciLCJUb3AiOjAuMCwiTGVmdCI6MC4wLCJSaWdodCI6MC4wLCJCb3R0b20iOjAuMH0sIlBhZGRpbmciOnsiJGlkIjoiMzI4IiwiVG9wIjowLjAsIkxlZnQiOjAuMCwiUmlnaHQiOjAuMCwiQm90dG9tIjowLjB9LCJCYWNrZ3JvdW5kIjp7IiRpZCI6IjMyOSIsIkNvbG9yIjp7IiRpZCI6IjMzMCIsIkEiOjAsIlIiOjI1NSwiRyI6MjU1LCJCIjoyNTV9fSwiSXNWaXNpYmxlIjp0cnVlLCJXaWR0aCI6MC4wLCJIZWlnaHQiOjAuMCwiQm9yZGVyU3R5bGUiOnsiJGlkIjoiMzMxIiwiTGluZUNvbG9yIjpudWxsLCJMaW5lV2VpZ2h0IjowLjAsIkxpbmVUeXBlIjowLCJQYXJlbnRTdHlsZSI6bnVsbH0sIlBhcmVudFN0eWxlIjpudWxsfSwiRGF0ZVN0eWxlIjp7IiRpZCI6IjMzMiIsIkZvbnRTZXR0aW5ncyI6eyIkaWQiOiIzMzMiLCJGb250U2l6ZSI6MTAsIkZvbnROYW1lIjoiQ2FsaWJyaSIsIklzQm9sZCI6ZmFsc2UsIklzSXRhbGljIjpmYWxzZSwiSXNVbmRlcmxpbmVkIjpmYWxzZSwiUGFyZW50U3R5bGUiOm51bGx9LCJBdXRvU2l6ZSI6MCwiRm9yZWdyb3VuZCI6eyIkaWQiOiIzMzQiLCJDb2xvciI6eyIkaWQiOiIzMzU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MzNiIsIlRvcCI6MC4wLCJMZWZ0IjowLjAsIlJpZ2h0IjowLjAsIkJvdHRvbSI6MC4wfSwiUGFkZGluZyI6eyIkaWQiOiIzMzciLCJUb3AiOjAuMCwiTGVmdCI6MC4wLCJSaWdodCI6MC4wLCJCb3R0b20iOjAuMH0sIkJhY2tncm91bmQiOnsiJGlkIjoiMzM4IiwiQ29sb3IiOnsiJGlkIjoiMzM5IiwiQSI6MCwiUiI6MjU1LCJHIjoyNTUsIkIiOjI1NX19LCJJc1Zpc2libGUiOnRydWUsIldpZHRoIjowLjAsIkhlaWdodCI6MC4wLCJCb3JkZXJTdHlsZSI6eyIkaWQiOiIzNDAiLCJMaW5lQ29sb3IiOm51bGwsIkxpbmVXZWlnaHQiOjAuMCwiTGluZVR5cGUiOjAsIlBhcmVudFN0eWxlIjpudWxsfSwiUGFyZW50U3R5bGUiOm51bGx9LCJEYXRlRm9ybWF0Ijp7IiRpZCI6IjM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IiLCJGb3JtYXQiOjAsIklzVmlzaWJsZSI6ZmFsc2UsIkxhc3RLbm93blZpc2liaWxpdHlTdGF0ZSI6ZmFsc2V9LCJJc1Zpc2libGUiOmZhbHNlLCJQYXJlbnRTdHlsZSI6bnVsbH0sIkluZGV4IjowLCJTbWFydER1cmF0aW9uQWN0aXZhdGVkIjpmYWxzZSwiRGF0ZUZvcm1hdCI6eyIkcmVmIjoiMzQxIn0sIldlZWtOdW1iZXJpbmciOnsiJGlkIjoiMzQzIiwiRm9ybWF0IjowLCJJc1Zpc2libGUiOmZhbHNlLCJMYXN0S25vd25WaXNpYmlsaXR5U3RhdGUiOmZhbHNlfSwiSWQiOiI4Y2E0YTJhNy1iOWRhLTQ4NDctYTFmNS1hNjQyZjFlNzg3YmUiLCJJbXBvcnRJZCI6bnVsbCwiVGl0bGUiOiJkw6lmaW5pdGlvbiBkdSBwcm9qZXQiLCJOb3RlIjpudWxsLCJIeXBlcmxpbmsiOnsiJGlkIjoiMzQ0IiwiQWRkcmVzcyI6bnVsbCwiU3ViQWRkcmVzcyI6bnVsbH0sIklzQ2hhbmdlZCI6ZmFsc2UsIklzTmV3IjpmYWxzZX0seyIkaWQiOiIzNDUiLCJHcm91cE5hbWUiOm51bGwsIlN0YXJ0RGF0ZSI6IjIwMjMtMDQtMDlUMDA6MDA6MDBaIiwiRW5kRGF0ZSI6IjIwMjMtMDQtMjVUMjM6NTk6MDBaIiwiUGVyY2VudGFnZUNvbXBsZXRlIjpudWxsLCJTdHlsZSI6eyIkaWQiOiIzNDYiLCJTaGFwZSI6MSwiU2hhcGVUaGlja25lc3MiOjMsIkR1cmF0aW9uRm9ybWF0IjowLCJJbmNsdWRlTm9uV29ya2luZ0RheXNJbkR1cmF0aW9uIjpmYWxzZSwiUGVyY2VudGFnZUNvbXBsZXRlU3R5bGUiOnsiJGlkIjoiMzQ3IiwiRm9udFNldHRpbmdzIjp7IiRpZCI6IjM0OC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M0OSIsIkxpbmVDb2xvciI6bnVsbCwiTGluZVdlaWdodCI6MC4wLCJMaW5lVHlwZSI6MCwiUGFyZW50U3R5bGUiOm51bGx9LCJQYXJlbnRTdHlsZSI6bnVsbH0sIkR1cmF0aW9uU3R5bGUiOnsiJGlkIjoiMzUwIiwiRm9udFNldHRpbmdzIjp7IiRpZCI6IjM1MS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M1MiIsIkxpbmVDb2xvciI6bnVsbCwiTGluZVdlaWdodCI6MC4wLCJMaW5lVHlwZSI6MCwiUGFyZW50U3R5bGUiOm51bGx9LCJQYXJlbnRTdHlsZSI6bnVsbH0sIkhvcml6b250YWxDb25uZWN0b3JTdHlsZSI6eyIkaWQiOiIzNTMiLCJMaW5lQ29sb3IiOnsiJHJlZiI6IjE1OSJ9LCJMaW5lV2VpZ2h0IjoxLjAsIkxpbmVUeXBlIjowLCJQYXJlbnRTdHlsZSI6bnVsbH0sIlZlcnRpY2FsQ29ubmVjdG9yU3R5bGUiOnsiJGlkIjoiMzU0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NTUiLCJNYXJnaW4iOnsiJHJlZiI6IjE2NSJ9LCJQYWRkaW5nIjp7IiRyZWYiOiIxNjYifSwiQmFja2dyb3VuZCI6eyIkaWQiOiIzNTYiLCJDb2xvciI6eyIkaWQiOiIzNTciLCJBIjoyNTUsIlIiOjY4LCJHIjoxMTQsIkIiOjE5Nn19LCJJc1Zpc2libGUiOnRydWUsIldpZHRoIjoxMzUuMzM4NzQ1MTE3MTg3NSwiSGVpZ2h0Ijo4LjE5NTkwNTY4NTQyNDgwNDcsIkJvcmRlclN0eWxlIjp7IiRpZCI6IjM1OCIsIkxpbmVDb2xvciI6eyIkaWQiOiIzNTkiLCIkdHlwZSI6Ik5MUkUuQ29tbW9uLkRvbS5Tb2xpZENvbG9yQnJ1c2gsIE5MUkUuQ29tbW9uIiwiQ29sb3IiOnsiJGlkIjoiMzYwIiwiQSI6MjU1LCJSIjoyNTUsIkciOjAsIkIiOjB9fSwiTGluZVdlaWdodCI6MC4wLCJMaW5lVHlwZSI6MCwiUGFyZW50U3R5bGUiOm51bGx9LCJQYXJlbnRTdHlsZSI6bnVsbH0sIlRpdGxlU3R5bGUiOnsiJGlkIjoiMzYxIiwiRm9udFNldHRpbmdzIjp7IiRpZCI6IjM2MiIsIkZvbnRTaXplIjoxMSwiRm9udE5hbWUiOiJDYWxpYnJpIiwiSXNCb2xkIjp0cnVlLCJJc0l0YWxpYyI6ZmFsc2UsIklzVW5kZXJsaW5lZCI6ZmFsc2UsIlBhcmVudFN0eWxlIjpudWxsfSwiQXV0b1NpemUiOjAsIkZvcmVncm91bmQiOnsiJGlkIjoiMzYzIiwiQ29sb3IiOnsiJGlkIjoiMzY0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MzY1IiwiQ29sb3IiOnsiJGlkIjoiMzY2IiwiQSI6MCwiUiI6MjU1LCJHIjoyNTUsIkIiOjI1NX19LCJJc1Zpc2libGUiOnRydWUsIldpZHRoIjowLjAsIkhlaWdodCI6MC4wLCJCb3JkZXJTdHlsZSI6eyIkaWQiOiIzNjciLCJMaW5lQ29sb3IiOm51bGwsIkxpbmVXZWlnaHQiOjAuMCwiTGluZVR5cGUiOjAsIlBhcmVudFN0eWxlIjpudWxsfSwiUGFyZW50U3R5bGUiOm51bGx9LCJEYXRlU3R5bGUiOnsiJGlkIjoiMzY4IiwiRm9udFNldHRpbmdzIjp7IiRpZCI6IjM2OSIsIkZvbnRTaXplIjoxMCwiRm9udE5hbWUiOiJDYWxpYnJpIiwiSXNCb2xkIjpmYWxzZSwiSXNJdGFsaWMiOmZhbHNlLCJJc1VuZGVybGluZWQiOmZhbHNlLCJQYXJlbnRTdHlsZSI6bnVsbH0sIkF1dG9TaXplIjowLCJGb3JlZ3JvdW5kIjp7IiRpZCI6IjM3MCIsIkNvbG9yIjp7IiRpZCI6IjM3M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zNzIiLCJDb2xvciI6eyIkaWQiOiIzNzMiLCJBIjowLCJSIjoyNTUsIkciOjI1NSwiQiI6MjU1fX0sIklzVmlzaWJsZSI6dHJ1ZSwiV2lkdGgiOjAuMCwiSGVpZ2h0IjowLjAsIkJvcmRlclN0eWxlIjp7IiRpZCI6IjM3NCIsIkxpbmVDb2xvciI6bnVsbCwiTGluZVdlaWdodCI6MC4wLCJMaW5lVHlwZSI6MCwiUGFyZW50U3R5bGUiOm51bGx9LCJQYXJlbnRTdHlsZSI6bnVsbH0sIkRhdGVGb3JtYXQiOnsiJGlkIjoiMzc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M3NiIsIkZvcm1hdCI6MCwiSXNWaXNpYmxlIjpmYWxzZSwiTGFzdEtub3duVmlzaWJpbGl0eVN0YXRlIjpmYWxzZX0sIklzVmlzaWJsZSI6ZmFsc2UsIlBhcmVudFN0eWxlIjpudWxsfSwiSW5kZXgiOjIsIlNtYXJ0RHVyYXRpb25BY3RpdmF0ZWQiOmZhbHNlLCJEYXRlRm9ybWF0Ijp7IiRyZWYiOiIzNzUifSwiV2Vla051bWJlcmluZyI6eyIkaWQiOiIzNzciLCJGb3JtYXQiOjAsIklzVmlzaWJsZSI6ZmFsc2UsIkxhc3RLbm93blZpc2liaWxpdHlTdGF0ZSI6ZmFsc2V9LCJJZCI6IjU1YjY5NTI2LTQzOWUtNDBkNS05MmQzLTNkNWM3NmFiOTA4MiIsIkltcG9ydElkIjpudWxsLCJUaXRsZSI6IkNvbmNlcHRpb24iLCJOb3RlIjpudWxsLCJIeXBlcmxpbmsiOnsiJGlkIjoiMzc4IiwiQWRkcmVzcyI6bnVsbCwiU3ViQWRkcmVzcyI6bnVsbH0sIklzQ2hhbmdlZCI6ZmFsc2UsIklzTmV3IjpmYWxzZX0seyIkaWQiOiIzNzkiLCJHcm91cE5hbWUiOm51bGwsIlN0YXJ0RGF0ZSI6IjIwMjMtMDQtMjVUMDA6MDA6MDBaIiwiRW5kRGF0ZSI6IjIwMjMtMDUtMzBUMjM6NTk6MDBaIiwiUGVyY2VudGFnZUNvbXBsZXRlIjpudWxsLCJTdHlsZSI6eyIkaWQiOiIzODAiLCJTaGFwZSI6MSwiU2hhcGVUaGlja25lc3MiOjMsIkR1cmF0aW9uRm9ybWF0IjowLCJJbmNsdWRlTm9uV29ya2luZ0RheXNJbkR1cmF0aW9uIjpmYWxzZSwiUGVyY2VudGFnZUNvbXBsZXRlU3R5bGUiOnsiJGlkIjoiMzgxIiwiRm9udFNldHRpbmdzIjp7IiRpZCI6IjM4Mi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M4MyIsIkxpbmVDb2xvciI6bnVsbCwiTGluZVdlaWdodCI6MC4wLCJMaW5lVHlwZSI6MCwiUGFyZW50U3R5bGUiOm51bGx9LCJQYXJlbnRTdHlsZSI6bnVsbH0sIkR1cmF0aW9uU3R5bGUiOnsiJGlkIjoiMzg0IiwiRm9udFNldHRpbmdzIjp7IiRpZCI6IjM4NS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M4NiIsIkxpbmVDb2xvciI6bnVsbCwiTGluZVdlaWdodCI6MC4wLCJMaW5lVHlwZSI6MCwiUGFyZW50U3R5bGUiOm51bGx9LCJQYXJlbnRTdHlsZSI6bnVsbH0sIkhvcml6b250YWxDb25uZWN0b3JTdHlsZSI6eyIkaWQiOiIzODciLCJMaW5lQ29sb3IiOnsiJHJlZiI6IjE1OSJ9LCJMaW5lV2VpZ2h0IjoxLjAsIkxpbmVUeXBlIjowLCJQYXJlbnRTdHlsZSI6bnVsbH0sIlZlcnRpY2FsQ29ubmVjdG9yU3R5bGUiOnsiJGlkIjoiMzg4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ODkiLCJNYXJnaW4iOnsiJHJlZiI6IjE2NSJ9LCJQYWRkaW5nIjp7IiRyZWYiOiIxNjYifSwiQmFja2dyb3VuZCI6eyIkaWQiOiIzOTAiLCJDb2xvciI6eyIkaWQiOiIzOTEiLCJBIjoyNTUsIlIiOjY4LCJHIjoxMTQsIkIiOjE5Nn19LCJJc1Zpc2libGUiOnRydWUsIldpZHRoIjozMTkuMjgzNjMwMzcxMDkzNzUsIkhlaWdodCI6OC4xOTU4MjY1MzA0NTY1NDMsIkJvcmRlclN0eWxlIjp7IiRpZCI6IjM5MiIsIkxpbmVDb2xvciI6eyIkcmVmIjoiMzU5In0sIkxpbmVXZWlnaHQiOjAuMCwiTGluZVR5cGUiOjAsIlBhcmVudFN0eWxlIjpudWxsfSwiUGFyZW50U3R5bGUiOm51bGx9LCJUaXRsZVN0eWxlIjp7IiRpZCI6IjM5MyIsIkZvbnRTZXR0aW5ncyI6eyIkaWQiOiIzOTQiLCJGb250U2l6ZSI6MTEsIkZvbnROYW1lIjoiQ2FsaWJyaSIsIklzQm9sZCI6dHJ1ZSwiSXNJdGFsaWMiOmZhbHNlLCJJc1VuZGVybGluZWQiOmZhbHNlLCJQYXJlbnRTdHlsZSI6bnVsbH0sIkF1dG9TaXplIjowLCJGb3JlZ3JvdW5kIjp7IiRpZCI6IjM5NSIsIkNvbG9yIjp7IiRpZCI6IjM5Ni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c2In0sIlBhZGRpbmciOnsiJHJlZiI6IjE3NyJ9LCJCYWNrZ3JvdW5kIjp7IiRpZCI6IjM5NyIsIkNvbG9yIjp7IiRpZCI6IjM5OCIsIkEiOjAsIlIiOjI1NSwiRyI6MjU1LCJCIjoyNTV9fSwiSXNWaXNpYmxlIjp0cnVlLCJXaWR0aCI6MC4wLCJIZWlnaHQiOjAuMCwiQm9yZGVyU3R5bGUiOnsiJGlkIjoiMzk5IiwiTGluZUNvbG9yIjpudWxsLCJMaW5lV2VpZ2h0IjowLjAsIkxpbmVUeXBlIjowLCJQYXJlbnRTdHlsZSI6bnVsbH0sIlBhcmVudFN0eWxlIjpudWxsfSwiRGF0ZVN0eWxlIjp7IiRpZCI6IjQwMCIsIkZvbnRTZXR0aW5ncyI6eyIkaWQiOiI0MDEiLCJGb250U2l6ZSI6MTAsIkZvbnROYW1lIjoiQ2FsaWJyaSIsIklzQm9sZCI6ZmFsc2UsIklzSXRhbGljIjpmYWxzZSwiSXNVbmRlcmxpbmVkIjpmYWxzZSwiUGFyZW50U3R5bGUiOm51bGx9LCJBdXRvU2l6ZSI6MCwiRm9yZWdyb3VuZCI6eyIkaWQiOiI0MDIiLCJDb2xvciI6eyIkaWQiOiI0MDM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ODQifSwiUGFkZGluZyI6eyIkcmVmIjoiMTg1In0sIkJhY2tncm91bmQiOnsiJGlkIjoiNDA0IiwiQ29sb3IiOnsiJGlkIjoiNDA1IiwiQSI6MCwiUiI6MjU1LCJHIjoyNTUsIkIiOjI1NX19LCJJc1Zpc2libGUiOnRydWUsIldpZHRoIjowLjAsIkhlaWdodCI6MC4wLCJCb3JkZXJTdHlsZSI6eyIkaWQiOiI0MDYiLCJMaW5lQ29sb3IiOm51bGwsIkxpbmVXZWlnaHQiOjAuMCwiTGluZVR5cGUiOjAsIlBhcmVudFN0eWxlIjpudWxsfSwiUGFyZW50U3R5bGUiOm51bGx9LCJEYXRlRm9ybWF0Ijp7IiRyZWYiOiIzNzUifSwiV2Vla051bWJlcmluZyI6eyIkaWQiOiI0MDciLCJGb3JtYXQiOjAsIklzVmlzaWJsZSI6ZmFsc2UsIkxhc3RLbm93blZpc2liaWxpdHlTdGF0ZSI6ZmFsc2V9LCJJc1Zpc2libGUiOmZhbHNlLCJQYXJlbnRTdHlsZSI6bnVsbH0sIkluZGV4Ijo1LCJTbWFydER1cmF0aW9uQWN0aXZhdGVkIjpmYWxzZSwiRGF0ZUZvcm1hdCI6eyIkcmVmIjoiMzc1In0sIldlZWtOdW1iZXJpbmciOnsiJGlkIjoiNDA4IiwiRm9ybWF0IjowLCJJc1Zpc2libGUiOmZhbHNlLCJMYXN0S25vd25WaXNpYmlsaXR5U3RhdGUiOmZhbHNlfSwiSWQiOiI2MTg3MWI4NC1lNGU4LTQzMDUtYjQ5MC03NjIyMmMzNzk4MWIiLCJJbXBvcnRJZCI6bnVsbCwiVGl0bGUiOiJDb2RhZ2UiLCJOb3RlIjpudWxsLCJIeXBlcmxpbmsiOnsiJGlkIjoiNDA5IiwiQWRkcmVzcyI6bnVsbCwiU3ViQWRkcmVzcyI6bnVsbH0sIklzQ2hhbmdlZCI6ZmFsc2UsIklzTmV3IjpmYWxzZX0seyIkaWQiOiI0MTAiLCJHcm91cE5hbWUiOm51bGwsIlN0YXJ0RGF0ZSI6IjIwMjMtMDUtMzBUMDA6MDA6MDBaIiwiRW5kRGF0ZSI6IjIwMjMtMDUtMzFUMjM6NTk6MDBaIiwiUGVyY2VudGFnZUNvbXBsZXRlIjpudWxsLCJTdHlsZSI6eyIkaWQiOiI0MTEiLCJTaGFwZSI6MSwiU2hhcGVUaGlja25lc3MiOjMsIkR1cmF0aW9uRm9ybWF0IjowLCJJbmNsdWRlTm9uV29ya2luZ0RheXNJbkR1cmF0aW9uIjpmYWxzZSwiUGVyY2VudGFnZUNvbXBsZXRlU3R5bGUiOnsiJGlkIjoiNDEyIiwiRm9udFNldHRpbmdzIjp7IiRpZCI6IjQxMy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QxNCIsIkxpbmVDb2xvciI6bnVsbCwiTGluZVdlaWdodCI6MC4wLCJMaW5lVHlwZSI6MCwiUGFyZW50U3R5bGUiOm51bGx9LCJQYXJlbnRTdHlsZSI6bnVsbH0sIkR1cmF0aW9uU3R5bGUiOnsiJGlkIjoiNDE1IiwiRm9udFNldHRpbmdzIjp7IiRpZCI6IjQxNi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QxNyIsIkxpbmVDb2xvciI6bnVsbCwiTGluZVdlaWdodCI6MC4wLCJMaW5lVHlwZSI6MCwiUGFyZW50U3R5bGUiOm51bGx9LCJQYXJlbnRTdHlsZSI6bnVsbH0sIkhvcml6b250YWxDb25uZWN0b3JTdHlsZSI6eyIkaWQiOiI0MTgiLCJMaW5lQ29sb3IiOnsiJHJlZiI6IjE1OSJ9LCJMaW5lV2VpZ2h0IjoxLjAsIkxpbmVUeXBlIjowLCJQYXJlbnRTdHlsZSI6bnVsbH0sIlZlcnRpY2FsQ29ubmVjdG9yU3R5bGUiOnsiJGlkIjoiNDE5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0MjAiLCJNYXJnaW4iOnsiJHJlZiI6IjE2NSJ9LCJQYWRkaW5nIjp7IiRyZWYiOiIxNjYifSwiQmFja2dyb3VuZCI6eyIkaWQiOiI0MjEiLCJDb2xvciI6eyIkaWQiOiI0MjIiLCJBIjoyNTUsIlIiOjY4LCJHIjoxMTQsIkIiOjE5Nn19LCJJc1Zpc2libGUiOnRydWUsIldpZHRoIjoyMi4yMDY1MzUzMzkzNTU0NjksIkhlaWdodCI6MTIuMjA2NjE0NDk0MzIzNzMsIkJvcmRlclN0eWxlIjp7IiRpZCI6IjQyMyIsIkxpbmVDb2xvciI6eyIkcmVmIjoiMzU5In0sIkxpbmVXZWlnaHQiOjAuMCwiTGluZVR5cGUiOjAsIlBhcmVudFN0eWxlIjpudWxsfSwiUGFyZW50U3R5bGUiOm51bGx9LCJUaXRsZVN0eWxlIjp7IiRpZCI6IjQyNCIsIkZvbnRTZXR0aW5ncyI6eyIkaWQiOiI0MjUiLCJGb250U2l6ZSI6MTEsIkZvbnROYW1lIjoiQ2FsaWJyaSIsIklzQm9sZCI6dHJ1ZSwiSXNJdGFsaWMiOmZhbHNlLCJJc1VuZGVybGluZWQiOmZhbHNlLCJQYXJlbnRTdHlsZSI6bnVsbH0sIkF1dG9TaXplIjowLCJGb3JlZ3JvdW5kIjp7IiRpZCI6IjQyNiIsIkNvbG9yIjp7IiRpZCI6IjQyNy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c2In0sIlBhZGRpbmciOnsiJHJlZiI6IjE3NyJ9LCJCYWNrZ3JvdW5kIjp7IiRpZCI6IjQyOCIsIkNvbG9yIjp7IiRpZCI6IjQyOSIsIkEiOjAsIlIiOjI1NSwiRyI6MjU1LCJCIjoyNTV9fSwiSXNWaXNpYmxlIjp0cnVlLCJXaWR0aCI6MC4wLCJIZWlnaHQiOjAuMCwiQm9yZGVyU3R5bGUiOnsiJGlkIjoiNDMwIiwiTGluZUNvbG9yIjpudWxsLCJMaW5lV2VpZ2h0IjowLjAsIkxpbmVUeXBlIjowLCJQYXJlbnRTdHlsZSI6bnVsbH0sIlBhcmVudFN0eWxlIjpudWxsfSwiRGF0ZVN0eWxlIjp7IiRpZCI6IjQzMSIsIkZvbnRTZXR0aW5ncyI6eyIkaWQiOiI0MzIiLCJGb250U2l6ZSI6MTAsIkZvbnROYW1lIjoiQ2FsaWJyaSIsIklzQm9sZCI6ZmFsc2UsIklzSXRhbGljIjpmYWxzZSwiSXNVbmRlcmxpbmVkIjpmYWxzZSwiUGFyZW50U3R5bGUiOm51bGx9LCJBdXRvU2l6ZSI6MCwiRm9yZWdyb3VuZCI6eyIkaWQiOiI0MzMiLCJDb2xvciI6eyIkaWQiOiI0MzQ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ODQifSwiUGFkZGluZyI6eyIkcmVmIjoiMTg1In0sIkJhY2tncm91bmQiOnsiJGlkIjoiNDM1IiwiQ29sb3IiOnsiJGlkIjoiNDM2IiwiQSI6MCwiUiI6MjU1LCJHIjoyNTUsIkIiOjI1NX19LCJJc1Zpc2libGUiOnRydWUsIldpZHRoIjowLjAsIkhlaWdodCI6MC4wLCJCb3JkZXJTdHlsZSI6eyIkaWQiOiI0MzciLCJMaW5lQ29sb3IiOm51bGwsIkxpbmVXZWlnaHQiOjAuMCwiTGluZVR5cGUiOjAsIlBhcmVudFN0eWxlIjpudWxsfSwiUGFyZW50U3R5bGUiOm51bGx9LCJEYXRlRm9ybWF0Ijp7IiRyZWYiOiIzNzUifSwiV2Vla051bWJlcmluZyI6eyIkaWQiOiI0MzgiLCJGb3JtYXQiOjAsIklzVmlzaWJsZSI6ZmFsc2UsIkxhc3RLbm93blZpc2liaWxpdHlTdGF0ZSI6ZmFsc2V9LCJJc1Zpc2libGUiOmZhbHNlLCJQYXJlbnRTdHlsZSI6bnVsbH0sIkluZGV4Ijo2LCJTbWFydER1cmF0aW9uQWN0aXZhdGVkIjpmYWxzZSwiRGF0ZUZvcm1hdCI6eyIkcmVmIjoiMzc1In0sIldlZWtOdW1iZXJpbmciOnsiJGlkIjoiNDM5IiwiRm9ybWF0IjowLCJJc1Zpc2libGUiOmZhbHNlLCJMYXN0S25vd25WaXNpYmlsaXR5U3RhdGUiOmZhbHNlfSwiSWQiOiJmYTVmODhjZC0wNDM0LTQ1ODctYmFiZi1jNjdmMTJhNGM2ZjMiLCJJbXBvcnRJZCI6bnVsbCwiVGl0bGUiOiJMaXZyYWlzb24iLCJOb3RlIjpudWxsLCJIeXBlcmxpbmsiOnsiJGlkIjoiNDQwIiwiQWRkcmVzcyI6bnVsbCwiU3ViQWRkcmVzcyI6bnVsbH0sIklzQ2hhbmdlZCI6ZmFsc2UsIklzTmV3IjpmYWxzZX0seyIkaWQiOiI0NDEiLCJHcm91cE5hbWUiOm51bGwsIlN0YXJ0RGF0ZSI6IjIwMjMtMDYtMDFUMDA6MDA6MDBaIiwiRW5kRGF0ZSI6IjIwMjMtMDYtMDFUMjM6NTk6MDBaIiwiUGVyY2VudGFnZUNvbXBsZXRlIjpudWxsLCJTdHlsZSI6eyIkaWQiOiI0NDIiLCJTaGFwZSI6MSwiU2hhcGVUaGlja25lc3MiOjMsIkR1cmF0aW9uRm9ybWF0IjowLCJJbmNsdWRlTm9uV29ya2luZ0RheXNJbkR1cmF0aW9uIjpmYWxzZSwiUGVyY2VudGFnZUNvbXBsZXRlU3R5bGUiOnsiJGlkIjoiNDQzIiwiRm9udFNldHRpbmdzIjp7IiRpZCI6IjQ0NC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Q0NSIsIkxpbmVDb2xvciI6bnVsbCwiTGluZVdlaWdodCI6MC4wLCJMaW5lVHlwZSI6MCwiUGFyZW50U3R5bGUiOm51bGx9LCJQYXJlbnRTdHlsZSI6bnVsbH0sIkR1cmF0aW9uU3R5bGUiOnsiJGlkIjoiNDQ2IiwiRm9udFNldHRpbmdzIjp7IiRpZCI6IjQ0Ny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Q0OCIsIkxpbmVDb2xvciI6bnVsbCwiTGluZVdlaWdodCI6MC4wLCJMaW5lVHlwZSI6MCwiUGFyZW50U3R5bGUiOm51bGx9LCJQYXJlbnRTdHlsZSI6bnVsbH0sIkhvcml6b250YWxDb25uZWN0b3JTdHlsZSI6eyIkaWQiOiI0NDkiLCJMaW5lQ29sb3IiOnsiJHJlZiI6IjE1OSJ9LCJMaW5lV2VpZ2h0IjowLjAsIkxpbmVUeXBlIjowLCJQYXJlbnRTdHlsZSI6bnVsbH0sIlZlcnRpY2FsQ29ubmVjdG9yU3R5bGUiOnsiJGlkIjoiNDUwIiwiTGluZUNvbG9yIjp7IiRyZWYiOiIxNjIifSwiTGluZVdlaWdodCI6MC4wLCJMaW5lVHlwZSI6MCwiUGFyZW50U3R5bGUiOm51bGx9LCJNYXJnaW4iOm51bGwsIlN0YXJ0RGF0ZVBvc2l0aW9uIjozLCJFbmREYXRlUG9zaXRpb24iOjMsIkRhdGVJc1Zpc2libGUiOnRydWUsIlRpdGxlUG9zaXRpb24iOjAsIkR1cmF0aW9uUG9zaXRpb24iOjYsIlBlcmNlbnRhZ2VDb21wbGV0ZWRQb3NpdGlvbiI6NiwiU3BhY2luZyI6NSwiSXNCZWxvd1RpbWViYW5kIjpmYWxzZSwiUGVyY2VudGFnZUNvbXBsZXRlU2hhcGVPcGFjaXR5IjozNSwiU2hhcGVTdHlsZSI6eyIkaWQiOiI0NTEiLCJNYXJnaW4iOnsiJHJlZiI6IjE2NSJ9LCJQYWRkaW5nIjp7IiRyZWYiOiIxNjYifSwiQmFja2dyb3VuZCI6eyIkaWQiOiI0NTIiLCJDb2xvciI6eyIkaWQiOiI0NTMiLCJBIjoyNTUsIlIiOjY4LCJHIjoxMTQsIkIiOjE5Nn19LCJJc1Zpc2libGUiOnRydWUsIldpZHRoIjoxMi4wLCJIZWlnaHQiOjguOTQ0ODgxNDM5MjA4OTg0NCwiQm9yZGVyU3R5bGUiOnsiJGlkIjoiNDU0IiwiTGluZUNvbG9yIjp7IiRyZWYiOiIzNTkifSwiTGluZVdlaWdodCI6MC4wLCJMaW5lVHlwZSI6MCwiUGFyZW50U3R5bGUiOm51bGx9LCJQYXJlbnRTdHlsZSI6bnVsbH0sIlRpdGxlU3R5bGUiOnsiJGlkIjoiNDU1IiwiRm9udFNldHRpbmdzIjp7IiRpZCI6IjQ1NiIsIkZvbnRTaXplIjoxMSwiRm9udE5hbWUiOiJDYWxpYnJpIiwiSXNCb2xkIjp0cnVlLCJJc0l0YWxpYyI6ZmFsc2UsIklzVW5kZXJsaW5lZCI6ZmFsc2UsIlBhcmVudFN0eWxlIjpudWxsfSwiQXV0b1NpemUiOjAsIkZvcmVncm91bmQiOnsiJGlkIjoiNDU3IiwiQ29sb3IiOnsiJGlkIjoiNDU4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NDU5IiwiQ29sb3IiOnsiJGlkIjoiNDYwIiwiQSI6MCwiUiI6MjU1LCJHIjoyNTUsIkIiOjI1NX19LCJJc1Zpc2libGUiOnRydWUsIldpZHRoIjowLjAsIkhlaWdodCI6MC4wLCJCb3JkZXJTdHlsZSI6eyIkaWQiOiI0NjEiLCJMaW5lQ29sb3IiOm51bGwsIkxpbmVXZWlnaHQiOjAuMCwiTGluZVR5cGUiOjAsIlBhcmVudFN0eWxlIjpudWxsfSwiUGFyZW50U3R5bGUiOm51bGx9LCJEYXRlU3R5bGUiOnsiJGlkIjoiNDYyIiwiRm9udFNldHRpbmdzIjp7IiRpZCI6IjQ2MyIsIkZvbnRTaXplIjoxMCwiRm9udE5hbWUiOiJDYWxpYnJpIiwiSXNCb2xkIjpmYWxzZSwiSXNJdGFsaWMiOmZhbHNlLCJJc1VuZGVybGluZWQiOmZhbHNlLCJQYXJlbnRTdHlsZSI6bnVsbH0sIkF1dG9TaXplIjowLCJGb3JlZ3JvdW5kIjp7IiRpZCI6IjQ2NCIsIkNvbG9yIjp7IiRpZCI6IjQ2N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0NjYiLCJDb2xvciI6eyIkaWQiOiI0NjciLCJBIjowLCJSIjoyNTUsIkciOjI1NSwiQiI6MjU1fX0sIklzVmlzaWJsZSI6dHJ1ZSwiV2lkdGgiOjAuMCwiSGVpZ2h0IjowLjAsIkJvcmRlclN0eWxlIjp7IiRpZCI6IjQ2OCIsIkxpbmVDb2xvciI6bnVsbCwiTGluZVdlaWdodCI6MC4wLCJMaW5lVHlwZSI6MCwiUGFyZW50U3R5bGUiOm51bGx9LCJQYXJlbnRTdHlsZSI6bnVsbH0sIkRhdGVGb3JtYXQiOnsiJHJlZiI6IjM3NSJ9LCJXZWVrTnVtYmVyaW5nIjp7IiRpZCI6IjQ2OSIsIkZvcm1hdCI6MCwiSXNWaXNpYmxlIjpmYWxzZSwiTGFzdEtub3duVmlzaWJpbGl0eVN0YXRlIjpmYWxzZX0sIklzVmlzaWJsZSI6ZmFsc2UsIlBhcmVudFN0eWxlIjpudWxsfSwiSW5kZXgiOjcsIlNtYXJ0RHVyYXRpb25BY3RpdmF0ZWQiOmZhbHNlLCJEYXRlRm9ybWF0Ijp7IiRyZWYiOiIzNzUifSwiV2Vla051bWJlcmluZyI6eyIkaWQiOiI0NzAiLCJGb3JtYXQiOjAsIklzVmlzaWJsZSI6ZmFsc2UsIkxhc3RLbm93blZpc2liaWxpdHlTdGF0ZSI6ZmFsc2V9LCJJZCI6ImM2N2IwNDY5LThhYjgtNDU2NC05OTAyLTZlODk3NjJlYmFlYyIsIkltcG9ydElkIjpudWxsLCJUaXRsZSI6IlRlc3RzIiwiTm90ZSI6bnVsbCwiSHlwZXJsaW5rIjp7IiRpZCI6IjQ3MSIsIkFkZHJlc3MiOm51bGwsIlN1YkFkZHJlc3MiOm51bGx9LCJJc0NoYW5nZWQiOmZhbHNlLCJJc05ldyI6ZmFsc2V9LHsiJGlkIjoiNDcyIiwiR3JvdXBOYW1lIjpudWxsLCJTdGFydERhdGUiOiIyMDIzLTA2LTAyVDAwOjAwOjAwWiIsIkVuZERhdGUiOiIyMDIzLTA2LTExVDIzOjU5OjAwWiIsIlBlcmNlbnRhZ2VDb21wbGV0ZSI6bnVsbCwiU3R5bGUiOnsiJGlkIjoiNDczIiwiU2hhcGUiOjEsIlNoYXBlVGhpY2tuZXNzIjowLCJEdXJhdGlvbkZvcm1hdCI6MCwiSW5jbHVkZU5vbldvcmtpbmdEYXlzSW5EdXJhdGlvbiI6ZmFsc2UsIlBlcmNlbnRhZ2VDb21wbGV0ZVN0eWxlIjp7IiRpZCI6IjQ3NCIsIkZvbnRTZXR0aW5ncyI6eyIkaWQiOiI0NzUiLCJGb250U2l6ZSI6MTAsIkZvbnROYW1lIjoiQ2FsaWJyaSIsIklzQm9sZCI6ZmFsc2UsIklzSXRhbGljIjpmYWxzZSwiSXNVbmRlcmxpbmVkIjpmYWxzZSwiUGFyZW50U3R5bGUiOm51bGx9LCJBdXRvU2l6ZSI6MCwiRm9yZWdyb3VuZCI6eyIkcmVmIjoiMTQ0In0sIk1heFdpZHRoIjoyMDAuMCwiTWF4SGVpZ2h0IjoiSW5maW5pdHkiLCJTbWFydEZvcmVncm91bmRJc0FjdGl2ZSI6ZmFsc2UsIkhvcml6b250YWxBbGlnbm1lbnQiOjAsIlZlcnRpY2FsQWxpZ25tZW50IjowLCJTbWFydEZvcmVncm91bmQiOm51bGwsIkJhY2tncm91bmRGaWxsVHlwZSI6MCwiTWFyZ2luIjp7IiRyZWYiOiIxNDYifSwiUGFkZGluZyI6eyIkcmVmIjoiMTQ3In0sIkJhY2tncm91bmQiOnsiJHJlZiI6IjE0OCJ9LCJJc1Zpc2libGUiOnRydWUsIldpZHRoIjowLjAsIkhlaWdodCI6MC4wLCJCb3JkZXJTdHlsZSI6eyIkaWQiOiI0NzYiLCJMaW5lQ29sb3IiOm51bGwsIkxpbmVXZWlnaHQiOjAuMCwiTGluZVR5cGUiOjAsIlBhcmVudFN0eWxlIjpudWxsfSwiUGFyZW50U3R5bGUiOm51bGx9LCJEdXJhdGlvblN0eWxlIjp7IiRpZCI6IjQ3NyIsIkZvbnRTZXR0aW5ncyI6eyIkaWQiOiI0NzgiLCJGb250U2l6ZSI6MTAsIkZvbnROYW1lIjoiQ2FsaWJyaSIsIklzQm9sZCI6ZmFsc2UsIklzSXRhbGljIjpmYWxzZSwiSXNVbmRlcmxpbmVkIjpmYWxzZSwiUGFyZW50U3R5bGUiOm51bGx9LCJBdXRvU2l6ZSI6MCwiRm9yZWdyb3VuZCI6eyIkcmVmIjoiMTUyIn0sIk1heFdpZHRoIjoyMDAuMCwiTWF4SGVpZ2h0IjoiSW5maW5pdHkiLCJTbWFydEZvcmVncm91bmRJc0FjdGl2ZSI6ZmFsc2UsIkhvcml6b250YWxBbGlnbm1lbnQiOjAsIlZlcnRpY2FsQWxpZ25tZW50IjowLCJTbWFydEZvcmVncm91bmQiOm51bGwsIkJhY2tncm91bmRGaWxsVHlwZSI6MCwiTWFyZ2luIjp7IiRyZWYiOiIxNTQifSwiUGFkZGluZyI6eyIkcmVmIjoiMTU1In0sIkJhY2tncm91bmQiOnsiJHJlZiI6IjE1NiJ9LCJJc1Zpc2libGUiOnRydWUsIldpZHRoIjowLjAsIkhlaWdodCI6MC4wLCJCb3JkZXJTdHlsZSI6eyIkaWQiOiI0NzkiLCJMaW5lQ29sb3IiOm51bGwsIkxpbmVXZWlnaHQiOjAuMCwiTGluZVR5cGUiOjAsIlBhcmVudFN0eWxlIjpudWxsfSwiUGFyZW50U3R5bGUiOm51bGx9LCJIb3Jpem9udGFsQ29ubmVjdG9yU3R5bGUiOnsiJGlkIjoiNDgwIiwiTGluZUNvbG9yIjp7IiRyZWYiOiIxNTkifSwiTGluZVdlaWdodCI6MS4wLCJMaW5lVHlwZSI6MCwiUGFyZW50U3R5bGUiOm51bGx9LCJWZXJ0aWNhbENvbm5lY3RvclN0eWxlIjp7IiRpZCI6IjQ4MSIsIkxpbmVDb2xvciI6eyIkcmVmIjoiMTYy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NDgyIiwiTWFyZ2luIjp7IiRyZWYiOiIxNjUifSwiUGFkZGluZyI6eyIkcmVmIjoiMTY2In0sIkJhY2tncm91bmQiOnsiJGlkIjoiNDgzIiwiQ29sb3IiOnsiJGlkIjoiNDg0IiwiQSI6MjU1LCJSIjo2OCwiRyI6MTE0LCJCIjoxOTZ9fSwiSXNWaXNpYmxlIjp0cnVlLCJXaWR0aCI6MTAwLjAsIkhlaWdodCI6MTAuMCwiQm9yZGVyU3R5bGUiOnsiJGlkIjoiNDg1IiwiTGluZUNvbG9yIjp7IiRyZWYiOiIzNTkifSwiTGluZVdlaWdodCI6MC4wLCJMaW5lVHlwZSI6MCwiUGFyZW50U3R5bGUiOm51bGx9LCJQYXJlbnRTdHlsZSI6bnVsbH0sIlRpdGxlU3R5bGUiOnsiJGlkIjoiNDg2IiwiRm9udFNldHRpbmdzIjp7IiRpZCI6IjQ4NyIsIkZvbnRTaXplIjoxMSwiRm9udE5hbWUiOiJDYWxpYnJpIiwiSXNCb2xkIjp0cnVlLCJJc0l0YWxpYyI6ZmFsc2UsIklzVW5kZXJsaW5lZCI6ZmFsc2UsIlBhcmVudFN0eWxlIjpudWxsfSwiQXV0b1NpemUiOjAsIkZvcmVncm91bmQiOnsiJGlkIjoiNDg4IiwiQ29sb3IiOnsiJGlkIjoiNDg5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NDkwIiwiQ29sb3IiOnsiJGlkIjoiNDkxIiwiQSI6MCwiUiI6MjU1LCJHIjoyNTUsIkIiOjI1NX19LCJJc1Zpc2libGUiOnRydWUsIldpZHRoIjowLjAsIkhlaWdodCI6MC4wLCJCb3JkZXJTdHlsZSI6eyIkaWQiOiI0OTIiLCJMaW5lQ29sb3IiOm51bGwsIkxpbmVXZWlnaHQiOjAuMCwiTGluZVR5cGUiOjAsIlBhcmVudFN0eWxlIjpudWxsfSwiUGFyZW50U3R5bGUiOm51bGx9LCJEYXRlU3R5bGUiOnsiJGlkIjoiNDkzIiwiRm9udFNldHRpbmdzIjp7IiRpZCI6IjQ5NCIsIkZvbnRTaXplIjoxMCwiRm9udE5hbWUiOiJDYWxpYnJpIiwiSXNCb2xkIjpmYWxzZSwiSXNJdGFsaWMiOmZhbHNlLCJJc1VuZGVybGluZWQiOmZhbHNlLCJQYXJlbnRTdHlsZSI6bnVsbH0sIkF1dG9TaXplIjowLCJGb3JlZ3JvdW5kIjp7IiRpZCI6IjQ5NSIsIkNvbG9yIjp7IiRpZCI6IjQ5Ni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0OTciLCJDb2xvciI6eyIkaWQiOiI0OTgiLCJBIjowLCJSIjoyNTUsIkciOjI1NSwiQiI6MjU1fX0sIklzVmlzaWJsZSI6dHJ1ZSwiV2lkdGgiOjAuMCwiSGVpZ2h0IjowLjAsIkJvcmRlclN0eWxlIjp7IiRpZCI6IjQ5OSIsIkxpbmVDb2xvciI6bnVsbCwiTGluZVdlaWdodCI6MC4wLCJMaW5lVHlwZSI6MCwiUGFyZW50U3R5bGUiOm51bGx9LCJQYXJlbnRTdHlsZSI6bnVsbH0sIkRhdGVGb3JtYXQiOnsiJHJlZiI6IjM3NSJ9LCJXZWVrTnVtYmVyaW5nIjp7IiRpZCI6IjUwMCIsIkZvcm1hdCI6MCwiSXNWaXNpYmxlIjpmYWxzZSwiTGFzdEtub3duVmlzaWJpbGl0eVN0YXRlIjpmYWxzZX0sIklzVmlzaWJsZSI6ZmFsc2UsIlBhcmVudFN0eWxlIjpudWxsfSwiSW5kZXgiOjgsIlNtYXJ0RHVyYXRpb25BY3RpdmF0ZWQiOmZhbHNlLCJEYXRlRm9ybWF0Ijp7IiRyZWYiOiIzNzUifSwiV2Vla051bWJlcmluZyI6eyIkaWQiOiI1MDEiLCJGb3JtYXQiOjAsIklzVmlzaWJsZSI6ZmFsc2UsIkxhc3RLbm93blZpc2liaWxpdHlTdGF0ZSI6ZmFsc2V9LCJJZCI6ImUxYWZmNTk4LTVjYWItNDBhNC1hM2I0LTllYTM3NTAwNjZhYyIsIkltcG9ydElkIjpudWxsLCJUaXRsZSI6IlLDqWFsaXNhdGlvbiBkZXMgZG9jdW1lbnRzIiwiTm90ZSI6bnVsbCwiSHlwZXJsaW5rIjp7IiRpZCI6IjUwMiIsIkFkZHJlc3MiOm51bGwsIlN1YkFkZHJlc3MiOm51bGx9LCJJc0NoYW5nZWQiOmZhbHNlLCJJc05ldyI6ZmFsc2V9LHsiJGlkIjoiNTAzIiwiR3JvdXBOYW1lIjpudWxsLCJTdGFydERhdGUiOiIyMDIzLTA2LTAyVDAwOjAwOjAwIiwiRW5kRGF0ZSI6IjIwMjMtMDYtMDJUMjM6NTk6MDAiLCJQZXJjZW50YWdlQ29tcGxldGUiOm51bGwsIlN0eWxlIjp7IiRpZCI6IjUwNCIsIlNoYXBlIjoxLCJTaGFwZVRoaWNrbmVzcyI6MCwiRHVyYXRpb25Gb3JtYXQiOjAsIkluY2x1ZGVOb25Xb3JraW5nRGF5c0luRHVyYXRpb24iOmZhbHNlLCJQZXJjZW50YWdlQ29tcGxldGVTdHlsZSI6eyIkaWQiOiI1MDUiLCJGb250U2V0dGluZ3MiOnsiJGlkIjoiNTA2IiwiRm9udFNpemUiOjEwLCJGb250TmFtZSI6IkNhbGlicmkiLCJJc0JvbGQiOmZhbHNlLCJJc0l0YWxpYyI6ZmFsc2UsIklzVW5kZXJsaW5lZCI6ZmFsc2UsIlBhcmVudFN0eWxlIjpudWxsfSwiQXV0b1NpemUiOjAsIkZvcmVncm91bmQiOnsiJHJlZiI6IjE0NCJ9LCJNYXhXaWR0aCI6MjAwLjAsIk1heEhlaWdodCI6IkluZmluaXR5IiwiU21hcnRGb3JlZ3JvdW5kSXNBY3RpdmUiOmZhbHNlLCJIb3Jpem9udGFsQWxpZ25tZW50IjowLCJWZXJ0aWNhbEFsaWdubWVudCI6MCwiU21hcnRGb3JlZ3JvdW5kIjpudWxsLCJCYWNrZ3JvdW5kRmlsbFR5cGUiOjAsIk1hcmdpbiI6eyIkcmVmIjoiMTQ2In0sIlBhZGRpbmciOnsiJHJlZiI6IjE0NyJ9LCJCYWNrZ3JvdW5kIjp7IiRyZWYiOiIxNDgifSwiSXNWaXNpYmxlIjp0cnVlLCJXaWR0aCI6MC4wLCJIZWlnaHQiOjAuMCwiQm9yZGVyU3R5bGUiOnsiJGlkIjoiNTA3IiwiTGluZUNvbG9yIjpudWxsLCJMaW5lV2VpZ2h0IjowLjAsIkxpbmVUeXBlIjowLCJQYXJlbnRTdHlsZSI6bnVsbH0sIlBhcmVudFN0eWxlIjpudWxsfSwiRHVyYXRpb25TdHlsZSI6eyIkaWQiOiI1MDgiLCJGb250U2V0dGluZ3MiOnsiJGlkIjoiNTA5IiwiRm9udFNpemUiOjEwLCJGb250TmFtZSI6IkNhbGlicmkiLCJJc0JvbGQiOmZhbHNlLCJJc0l0YWxpYyI6ZmFsc2UsIklzVW5kZXJsaW5lZCI6ZmFsc2UsIlBhcmVudFN0eWxlIjpudWxsfSwiQXV0b1NpemUiOjAsIkZvcmVncm91bmQiOnsiJHJlZiI6IjE1MiJ9LCJNYXhXaWR0aCI6MjAwLjAsIk1heEhlaWdodCI6IkluZmluaXR5IiwiU21hcnRGb3JlZ3JvdW5kSXNBY3RpdmUiOmZhbHNlLCJIb3Jpem9udGFsQWxpZ25tZW50IjowLCJWZXJ0aWNhbEFsaWdubWVudCI6MCwiU21hcnRGb3JlZ3JvdW5kIjpudWxsLCJCYWNrZ3JvdW5kRmlsbFR5cGUiOjAsIk1hcmdpbiI6eyIkcmVmIjoiMTU0In0sIlBhZGRpbmciOnsiJHJlZiI6IjE1NSJ9LCJCYWNrZ3JvdW5kIjp7IiRyZWYiOiIxNTYifSwiSXNWaXNpYmxlIjp0cnVlLCJXaWR0aCI6MC4wLCJIZWlnaHQiOjAuMCwiQm9yZGVyU3R5bGUiOnsiJGlkIjoiNTEwIiwiTGluZUNvbG9yIjpudWxsLCJMaW5lV2VpZ2h0IjowLjAsIkxpbmVUeXBlIjowLCJQYXJlbnRTdHlsZSI6bnVsbH0sIlBhcmVudFN0eWxlIjpudWxsfSwiSG9yaXpvbnRhbENvbm5lY3RvclN0eWxlIjp7IiRpZCI6IjUxMSIsIkxpbmVDb2xvciI6eyIkcmVmIjoiMTU5In0sIkxpbmVXZWlnaHQiOjEuMCwiTGluZVR5cGUiOjAsIlBhcmVudFN0eWxlIjpudWxsfSwiVmVydGljYWxDb25uZWN0b3JTdHlsZSI6eyIkaWQiOiI1MTIiLCJMaW5lQ29sb3IiOnsiJHJlZiI6IjE2Mi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UxMyIsIk1hcmdpbiI6eyIkcmVmIjoiMTY1In0sIlBhZGRpbmciOnsiJHJlZiI6IjE2NiJ9LCJCYWNrZ3JvdW5kIjp7IiRpZCI6IjUxNCIsIkNvbG9yIjp7IiRpZCI6IjUxNSIsIkEiOjI1NSwiUiI6NjgsIkciOjExNCwiQiI6MTk2fX0sIklzVmlzaWJsZSI6dHJ1ZSwiV2lkdGgiOjAuMCwiSGVpZ2h0IjoxMC4wLCJCb3JkZXJTdHlsZSI6eyIkaWQiOiI1MTYiLCJMaW5lQ29sb3IiOnsiJHJlZiI6IjE3MCJ9LCJMaW5lV2VpZ2h0IjowLjAsIkxpbmVUeXBlIjowLCJQYXJlbnRTdHlsZSI6bnVsbH0sIlBhcmVudFN0eWxlIjpudWxsfSwiVGl0bGVTdHlsZSI6eyIkaWQiOiI1MTciLCJGb250U2V0dGluZ3MiOnsiJGlkIjoiNTE4IiwiRm9udFNpemUiOjExLCJGb250TmFtZSI6IkNhbGlicmkiLCJJc0JvbGQiOnRydWUsIklzSXRhbGljIjpmYWxzZSwiSXNVbmRlcmxpbmVkIjpmYWxzZSwiUGFyZW50U3R5bGUiOm51bGx9LCJBdXRvU2l6ZSI6MCwiRm9yZWdyb3VuZCI6eyIkcmVmIjoiMTc0In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HJlZiI6IjE3OCJ9LCJJc1Zpc2libGUiOnRydWUsIldpZHRoIjowLjAsIkhlaWdodCI6MC4wLCJCb3JkZXJTdHlsZSI6eyIkaWQiOiI1MTkiLCJMaW5lQ29sb3IiOm51bGwsIkxpbmVXZWlnaHQiOjAuMCwiTGluZVR5cGUiOjAsIlBhcmVudFN0eWxlIjpudWxsfSwiUGFyZW50U3R5bGUiOm51bGx9LCJEYXRlU3R5bGUiOnsiJGlkIjoiNTIwIiwiRm9udFNldHRpbmdzIjp7IiRpZCI6IjUyMSIsIkZvbnRTaXplIjoxMCwiRm9udE5hbWUiOiJDYWxpYnJpIiwiSXNCb2xkIjpmYWxzZSwiSXNJdGFsaWMiOmZhbHNlLCJJc1VuZGVybGluZWQiOmZhbHNlLCJQYXJlbnRTdHlsZSI6bnVsbH0sIkF1dG9TaXplIjowLCJGb3JlZ3JvdW5kIjp7IiRyZWYiOiIxODIi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cmVmIjoiMTg2In0sIklzVmlzaWJsZSI6dHJ1ZSwiV2lkdGgiOjAuMCwiSGVpZ2h0IjowLjAsIkJvcmRlclN0eWxlIjp7IiRpZCI6IjUyMiIsIkxpbmVDb2xvciI6bnVsbCwiTGluZVdlaWdodCI6MC4wLCJMaW5lVHlwZSI6MCwiUGFyZW50U3R5bGUiOm51bGx9LCJQYXJlbnRTdHlsZSI6bnVsbH0sIkRhdGVGb3JtYXQiOnsiJHJlZiI6IjE4OCJ9LCJXZWVrTnVtYmVyaW5nIjp7IiRpZCI6IjUyMyIsIkZvcm1hdCI6MCwiSXNWaXNpYmxlIjpmYWxzZSwiTGFzdEtub3duVmlzaWJpbGl0eVN0YXRlIjpmYWxzZX0sIklzVmlzaWJsZSI6ZmFsc2UsIlBhcmVudFN0eWxlIjpudWxsfSwiSW5kZXgiOjksIlNtYXJ0RHVyYXRpb25BY3RpdmF0ZWQiOmZhbHNlLCJEYXRlRm9ybWF0Ijp7IiRyZWYiOiIxODgifSwiV2Vla051bWJlcmluZyI6eyIkaWQiOiI1MjQiLCJGb3JtYXQiOjAsIklzVmlzaWJsZSI6ZmFsc2UsIkxhc3RLbm93blZpc2liaWxpdHlTdGF0ZSI6ZmFsc2V9LCJJZCI6ImY3MTA5MDhlLTA3YTktNDU4Mi1hYWI3LTMwZTNlY2Q4NzM4NiIsIkltcG9ydElkIjpudWxsLCJUaXRsZSI6IlI0IiwiTm90ZSI6bnVsbCwiSHlwZXJsaW5rIjp7IiRpZCI6IjUyNSIsIkFkZHJlc3MiOm51bGwsIlN1YkFkZHJlc3MiOm51bGx9LCJJc0NoYW5nZWQiOmZhbHNlLCJJc05ldyI6ZmFsc2V9XSwiU3dpbWxhbmVzIjpbXSwiTXNQcm9qZWN0SXRlbXNUcmVlIjp7IiRpZCI6IjUyNiIsIlJvb3QiOnsiSW1wb3J0SWQiOm51bGwsIklzSW1wb3J0ZWQiOmZhbHNlLCJDaGlsZHJlbiI6W119fSwiTWV0YWRhdGEiOnsiJGlkIjoiNTI3IiwiUmVjZW50Q29sb3JzQ29sbGVjdGlvbiI6IltdIiwiU291cmNlVGVtcGxhdGUiOiJ7XCIkaWRcIjpcIjFcIixcIklkXCI6XCJjYzI2Zjg2My0yN2NlLTQ4MGUtYTU4OS1iM2YxMmYyZDZlYjBcIixcIkN1bHR1cmVJbmZvTmFtZVwiOlwiZW4tVVNcIixcIlZlcnNpb25cIjp7XCIkaWRcIjpcIjJcIixcIlRlbXBsYXRlRG9tVmVyc2lvblwiOlwiMS4zLjFcIn0sXCJFZmZlY3RcIjoxLFwiU3R5bGVcIjp7XCIkaWRcIjpcIjNcIixcIlRpbWViYW5kU3R5bGVcIjp7XCIkaWRcIjpcIjRcIixcIlNjYWxlTWFya2luZ1wiOjEsXCJTaGFwZVwiOjEwLFwiU2hhcGVTdHlsZVwiOntcIiRpZFwiOlwiNVwiLFwiTWFyZ2luXCI6e1wiJGlkXCI6XCI2XCIsXCJUb3BcIjowLjAsXCJMZWZ0XCI6MTAuMCxcIlJpZ2h0XCI6MTAuMCxcIkJvdHRvbVwiOjAuMH0sXCJQYWRkaW5nXCI6e1wiJGlkXCI6XCI3XCIsXCJUb3BcIjozLjAsXCJMZWZ0XCI6MC4wLFwiUmlnaHRcIjowLjAsXCJCb3R0b21cIjozLjB9LFwiQmFja2dyb3VuZFwiOntcIiRpZFwiOlwiOFwiLFwiQ29sb3JcIjp7XCIkaWRcIjpcIjlcIixcIkFcIjoyNTUsXCJSXCI6NjgsXCJHXCI6ODQsXCJCXCI6MTA2fX0sXCJJc1Zpc2libGVcIjp0cnVlLFwiV2lkdGhcIjo4NTguMCxcIkhlaWdodFwiOjIwLjAsXCJCb3JkZXJTdHlsZVwiOntcIiRpZFwiOlwiMTBcIixcIkxpbmVDb2xvclwiOntcIiRpZFwiOlwiMTFcIixcIiR0eXBlXCI6XCJOTFJFLkNvbW1vbi5Eb20uU29saWRDb2xvckJydXNoLCBOTFJFLkNvbW1vblwiLFwiQ29sb3JcIjp7XCIkaWRcIjpcIjEyXCIsXCJBXCI6MjU1LFwiUlwiOjI1NSxcIkdcIjowLFwiQlwiOjB9fSxcIkxpbmVXZWlnaHRcIjowLjAsXCJMaW5lVHlwZVwiOjB9fSxcIk1pZGRsZVRpZXJTaGFwZVN0eWxlXCI6e1wiJGlkXCI6XCIxM1wiLFwiTWFyZ2luXCI6e1wiJGlkXCI6XCIxNFwiLFwiVG9wXCI6MC4wLFwiTGVmdFwiOjEwLjAsXCJSaWdodFwiOjEwLjAsXCJCb3R0b21cIjowLjB9LFwiUGFkZGluZ1wiOntcIiRpZFwiOlwiMTVcIixcIlRvcFwiOjMuMCxcIkxlZnRcIjowLjAsXCJSaWdodFwiOjAuMCxcIkJvdHRvbVwiOjMuMH0sXCJCYWNrZ3JvdW5kXCI6e1wiJGlkXCI6XCIxNlwiLFwiQ29sb3JcIjp7XCIkaWRcIjpcIjE3XCIsXCJBXCI6MjU1LFwiUlwiOjY4LFwiR1wiOjg0LFwiQlwiOjEwNn19LFwiSXNWaXNpYmxlXCI6dHJ1ZSxcIldpZHRoXCI6ODU4LjAsXCJIZWlnaHRcIjoyMC4wLFwiQm9yZGVyU3R5bGVcIjp7XCIkaWRcIjpcIjE4XCIsXCJMaW5lQ29sb3JcIjp7XCIkaWRcIjpcIjE5XCIsXCIkdHlwZVwiOlwiTkxSRS5Db21tb24uRG9tLlNvbGlkQ29sb3JCcnVzaCwgTkxSRS5Db21tb25cIixcIkNvbG9yXCI6e1wiJGlkXCI6XCIyMFwiLFwiQVwiOjI1NSxcIlJcIjoyNTUsXCJHXCI6MCxcIkJcIjowfX0sXCJMaW5lV2VpZ2h0XCI6MC4wLFwiTGluZVR5cGVcIjowfX0sXCJCb3R0b21UaWVyU2hhcGVTdHlsZVwiOntcIiRpZFwiOlwiMjFcIixcIk1hcmdpblwiOntcIiRpZFwiOlwiMjJcIixcIlRvcFwiOjAuMCxcIkxlZnRcIjoxMC4wLFwiUmlnaHRcIjoxMC4wLFwiQm90dG9tXCI6MC4wfSxcIlBhZGRpbmdcIjp7XCIkaWRcIjpcIjIzXCIsXCJUb3BcIjozLjAsXCJMZWZ0XCI6MC4wLFwiUmlnaHRcIjowLjAsXCJCb3R0b21cIjozLjB9LFwiQmFja2dyb3VuZFwiOntcIiRpZFwiOlwiMjRcIixcIkNvbG9yXCI6e1wiJGlkXCI6XCIyNVwiLFwiQVwiOjI1NSxcIlJcIjo2OCxcIkdcIjo4NCxcIkJcIjoxMDZ9fSxcIklzVmlzaWJsZVwiOnRydWUsXCJXaWR0aFwiOjg1OC4wLFwiSGVpZ2h0XCI6MjAuMCxcIkJvcmRlclN0eWxlXCI6e1wiJGlkXCI6XCIyNlwiLFwiTGluZUNvbG9yXCI6e1wiJGlkXCI6XCIyN1wiLFwiJHR5cGVcIjpcIk5MUkUuQ29tbW9uLkRvbS5Tb2xpZENvbG9yQnJ1c2gsIE5MUkUuQ29tbW9uXCIsXCJDb2xvclwiOntcIiRpZFwiOlwiMjhcIixcIkFcIjoyNTUsXCJSXCI6MjU1LFwiR1wiOjAsXCJCXCI6MH19LFwiTGluZVdlaWdodFwiOjAuMCxcIkxpbmVUeXBlXCI6MH19LFwiUmlnaHRFbmRDYXBzU3R5bGVcIjp7XCIkaWRcIjpcIjI5XCIsXCJGb250U2V0dGluZ3NcIjp7XCIkaWRcIjpcIjMwXCIsXCJGb250U2l6ZVwiOjE4LFwiRm9udE5hbWVcIjpcIkNhbGlicmlcIixcIklzQm9sZFwiOnRydWUsXCJJc0l0YWxpY1wiOmZhbHNlLFwiSXNVbmRlcmxpbmVkXCI6ZmFsc2V9LFwiQXV0b1NpemVcIjowLFwiRm9yZWdyb3VuZFwiOntcIiRpZFwiOlwiMzFcIixcIkNvbG9yXCI6e1wiJGlkXCI6XCIzMlwiLFwiQVwiOjI1NSxcIlJcIjoyMzcsXCJHXCI6MTI1LFwiQlwiOjQ5fX0sXCJCYWNrZ3JvdW5kRmlsbFR5cGVcIjowLFwiTWF4V2lkdGhcIjpcIkluZmluaXR5XCIsXCJNYXhIZWlnaHRcIjpcIkluZmluaXR5XCIsXCJTbWFydEZvcmVncm91bmRJc0FjdGl2ZVwiOmZhbHNlLFwiSG9yaXpvbnRhbEFsaWdubWVudFwiOjAsXCJWZXJ0aWNhbEFsaWdubWVudFwiOjAsXCJTbWFydEZvcmVncm91bmRcIjpudWxsLFwiTWFyZ2luXCI6e1wiJGlkXCI6XCIzM1wiLFwiVG9wXCI6MC4wLFwiTGVmdFwiOjAuMCxcIlJpZ2h0XCI6MjAuMCxcIkJvdHRvbVwiOjAuMH0sXCJQYWRkaW5nXCI6e1wiJGlkXCI6XCIzNFwiLFwiVG9wXCI6MC4wLFwiTGVmdFwiOjAuMCxcIlJpZ2h0XCI6MC4wLFwiQm90dG9tXCI6MC4wfSxcIkJhY2tncm91bmRcIjp7XCIkaWRcIjpcIjM1XCIsXCJDb2xvclwiOntcIiRpZFwiOlwiMzZcIixcIkFcIjowLFwiUlwiOjAsXCJHXCI6MCxcIkJcIjowfX0sXCJJc1Zpc2libGVcIjp0cnVlLFwiV2lkdGhcIjowLjAsXCJIZWlnaHRcIjowLjAsXCJCb3JkZXJTdHlsZVwiOm51bGx9LFwiTGVmdEVuZENhcHNTdHlsZVwiOntcIiRpZFwiOlwiMzdcIixcIkZvbnRTZXR0aW5nc1wiOntcIiRpZFwiOlwiMzhcIixcIkZvbnRTaXplXCI6MTgsXCJGb250TmFtZVwiOlwiQ2FsaWJyaVwiLFwiSXNCb2xkXCI6dHJ1ZSxcIklzSXRhbGljXCI6ZmFsc2UsXCJJc1VuZGVybGluZWRcIjpmYWxzZX0sXCJBdXRvU2l6ZVwiOjAsXCJGb3JlZ3JvdW5kXCI6e1wiJGlkXCI6XCIzOVwiLFwiQ29sb3JcIjp7XCIkaWRcIjpcIjQwXCIsXCJBXCI6MjU1LFwiUlwiOjIzNyxcIkdcIjoxMjUsXCJCXCI6NDl9fSxcIkJhY2tncm91bmRGaWxsVHlwZVwiOjAsXCJNYXhXaWR0aFwiOlwiSW5maW5pdHlcIixcIk1heEhlaWdodFwiOlwiSW5maW5pdHlcIixcIlNtYXJ0Rm9yZWdyb3VuZElzQWN0aXZlXCI6ZmFsc2UsXCJIb3Jpem9udGFsQWxpZ25tZW50XCI6MCxcIlZlcnRpY2FsQWxpZ25tZW50XCI6MCxcIlNtYXJ0Rm9yZWdyb3VuZFwiOm51bGwsXCJNYXJnaW5cIjp7XCIkaWRcIjpcIjQxXCIsXCJUb3BcIjowLjAsXCJMZWZ0XCI6MjAuMCxcIlJpZ2h0XCI6MC4wLFwiQm90dG9tXCI6MC4wfSxcIlBhZGRpbmdcIjp7XCIkaWRcIjpcIjQyXCIsXCJUb3BcIjowLjAsXCJMZWZ0XCI6MC4wLFwiUmlnaHRcIjowLjAsXCJCb3R0b21cIjowLjB9LFwiQmFja2dyb3VuZFwiOntcIiRpZFwiOlwiNDNcIixcIkNvbG9yXCI6e1wiJHJlZlwiOlwiMzZcIn19LFwiSXNWaXNpYmxlXCI6ZmFsc2UsXCJXaWR0aFwiOjAuMCxcIkhlaWdodFwiOjAuMCxcIkJvcmRlclN0eWxlXCI6bnVsbH0sXCJUb2RheVRleHRTdHlsZVwiOntcIiRpZFwiOlwiNDRcIixcIkZvbnRTZXR0aW5nc1wiOntcIiRpZFwiOlwiNDVcIixcIkZvbnRTaXplXCI6MTIsXCJGb250TmFtZVwiOlwiQ2FsaWJyaVwiLFwiSXNCb2xkXCI6ZmFsc2UsXCJJc0l0YWxpY1wiOmZhbHNlLFwiSXNVbmRlcmxpbmVkXCI6ZmFsc2V9LFwiQXV0b1NpemVcIjowLFwiRm9yZWdyb3VuZFwiOntcIiRpZFwiOlwiNDZcIixcIkNvbG9yXCI6e1wiJGlkXCI6XCI0N1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0OFwiLFwiVG9wXCI6MC4wLFwiTGVmdFwiOjAuMCxcIlJpZ2h0XCI6MC4wLFwiQm90dG9tXCI6MC4wfSxcIlBhZGRpbmdcIjp7XCIkaWRcIjpcIjQ5XCIsXCJUb3BcIjowLjAsXCJMZWZ0XCI6MC4wLFwiUmlnaHRcIjowLjAsXCJCb3R0b21cIjowLjB9LFwiQmFja2dyb3VuZFwiOntcIiRpZFwiOlwiNTBcIixcIkNvbG9yXCI6e1wiJHJlZlwiOlwiMzZcIn19LFwiSXNWaXNpYmxlXCI6dHJ1ZSxcIldpZHRoXCI6MC4wLFwiSGVpZ2h0XCI6MC4wLFwiQm9yZGVyU3R5bGVcIjpudWxsfSxcIlRvZGF5TWFya2VyU3R5bGVcIjp7XCIkaWRcIjpcIjUxXCIsXCJNYXJnaW5cIjp7XCIkaWRcIjpcIjUyXCIsXCJUb3BcIjowLjAsXCJMZWZ0XCI6MC4wLFwiUmlnaHRcIjowLjAsXCJCb3R0b21cIjowLjB9LFwiUGFkZGluZ1wiOntcIiRpZFwiOlwiNTNcIixcIlRvcFwiOjAuMCxcIkxlZnRcIjowLjAsXCJSaWdodFwiOjAuMCxcIkJvdHRvbVwiOjAuMH0sXCJCYWNrZ3JvdW5kXCI6e1wiJGlkXCI6XCI1NFwiLFwiQ29sb3JcIjp7XCIkaWRcIjpcIjU1XCIsXCJBXCI6MjU1LFwiUlwiOjI1NSxcIkdcIjowLFwiQlwiOjB9fSxcIklzVmlzaWJsZVwiOnRydWUsXCJXaWR0aFwiOjAuMCxcIkhlaWdodFwiOjAuMCxcIkJvcmRlclN0eWxlXCI6bnVsbH0sXCJTY2FsZVN0eWxlXCI6e1wiJGlkXCI6XCI1NlwiLFwiU2hvd1NlZ21lbnRTZXBhcmF0b3JzXCI6dHJ1ZSxcIlNlZ21lbnRTZXBhcmF0b3JPcGFjaXR5XCI6MzAsXCJTaGFwZVwiOjMsXCJIYXNCZWVuVmlzaWJsZUJlZm9yZVwiOnRydWUsXCJGb250U2V0dGluZ3NcIjp7XCIkaWRcIjpcIjU3XCIsXCJGb250U2l6ZVwiOjEyLFwiRm9udE5hbWVcIjpcIkNhbGlicmlcIixcIklzQm9sZFwiOmZhbHNlLFwiSXNJdGFsaWNcIjpmYWxzZSxcIklzVW5kZXJsaW5lZFwiOmZhbHNlfSxcIkF1dG9TaXplXCI6MCxcIkZvcmVncm91bmRcIjp7XCIkaWRcIjpcIjU4XCIsXCJDb2xvclwiOntcIiRpZFwiOlwiNTlcIixcIkFcIjoyNTUsXCJSXCI6MjU1LFwiR1wiOjI1NSxcIkJcIjoyNTV9fSxcIkJhY2tncm91bmRGaWxsVHlwZVwiOjAsXCJNYXhXaWR0aFwiOjIwMC4wLFwiTWF4SGVpZ2h0XCI6XCJJbmZpbml0eVwiLFwiU21hcnRGb3JlZ3JvdW5kSXNBY3RpdmVcIjpmYWxzZSxcIkhvcml6b250YWxBbGlnbm1lbnRcIjowLFwiVmVydGljYWxBbGlnbm1lbnRcIjoxLFwiU21hcnRGb3JlZ3JvdW5kXCI6bnVsbCxcIk1hcmdpblwiOntcIiRpZFwiOlwiNjBcIixcIlRvcFwiOjAuMCxcIkxlZnRcIjo1LjAsXCJSaWdodFwiOjAuMCxcIkJvdHRvbVwiOjAuMH0sXCJQYWRkaW5nXCI6e1wiJGlkXCI6XCI2MVwiLFwiVG9wXCI6MC4wLFwiTGVmdFwiOjAuMCxcIlJpZ2h0XCI6MC4wLFwiQm90dG9tXCI6MC4wfSxcIkJhY2tncm91bmRcIjp7XCIkaWRcIjpcIjYyXCIsXCJDb2xvclwiOntcIiRyZWZcIjpcIjM2XCJ9fSxcIklzVmlzaWJsZVwiOnRydWUsXCJXaWR0aFwiOjAuMCxcIkhlaWdodFwiOjAuMCxcIkJvcmRlclN0eWxlXCI6bnVsbH0sXCJNaWRkbGVUaWVyU2NhbGVTdHlsZVwiOntcIiRpZFwiOlwiNjNcIixcIlNob3dTZWdtZW50U2VwYXJhdG9yc1wiOnRydWUsXCJTZWdtZW50U2VwYXJhdG9yT3BhY2l0eVwiOjMwLFwiU2hhcGVcIjozLFwiSGFzQmVlblZpc2libGVCZWZvcmVcIjpmYWxzZSxcIkZvbnRTZXR0aW5nc1wiOntcIiRpZFwiOlwiNjRcIixcIkZvbnRTaXplXCI6MTIsXCJGb250TmFtZVwiOlwiQ2FsaWJyaVwiLFwiSXNCb2xkXCI6ZmFsc2UsXCJJc0l0YWxpY1wiOmZhbHNlLFwiSXNVbmRlcmxpbmVkXCI6ZmFsc2V9LFwiQXV0b1NpemVcIjowLFwiRm9yZWdyb3VuZFwiOntcIiRpZFwiOlwiNjVcIixcIkNvbG9yXCI6e1wiJGlkXCI6XCI2NlwiLFwiQVwiOjI1NSxcIlJcIjoyNTUsXCJHXCI6MjU1LFwiQlwiOjI1NX19LFwiQmFja2dyb3VuZEZpbGxUeXBlXCI6MCxcIk1heFdpZHRoXCI6MjAwLjAsXCJNYXhIZWlnaHRcIjpcIkluZmluaXR5XCIsXCJTbWFydEZvcmVncm91bmRJc0FjdGl2ZVwiOmZhbHNlLFwiSG9yaXpvbnRhbEFsaWdubWVudFwiOjAsXCJWZXJ0aWNhbEFsaWdubWVudFwiOjEsXCJTbWFydEZvcmVncm91bmRcIjpudWxsLFwiTWFyZ2luXCI6e1wiJGlkXCI6XCI2N1wiLFwiVG9wXCI6MC4wLFwiTGVmdFwiOjUuMCxcIlJpZ2h0XCI6MC4wLFwiQm90dG9tXCI6MC4wfSxcIlBhZGRpbmdcIjp7XCIkaWRcIjpcIjY4XCIsXCJUb3BcIjowLjAsXCJMZWZ0XCI6MC4wLFwiUmlnaHRcIjowLjAsXCJCb3R0b21cIjowLjB9LFwiQmFja2dyb3VuZFwiOntcIiRpZFwiOlwiNjlcIixcIkNvbG9yXCI6e1wiJGlkXCI6XCI3MFwiLFwiQVwiOjAsXCJSXCI6MCxcIkdcIjowLFwiQlwiOjB9fSxcIklzVmlzaWJsZVwiOmZhbHNlLFwiV2lkdGhcIjowLjAsXCJIZWlnaHRcIjowLjAsXCJCb3JkZXJTdHlsZVwiOm51bGx9LFwiQm90dG9tVGllclNjYWxlU3R5bGVcIjp7XCIkaWRcIjpcIjcxXCIsXCJTaG93U2VnbWVudFNlcGFyYXRvcnNcIjp0cnVlLFwiU2VnbWVudFNlcGFyYXRvck9wYWNpdHlcIjozMCxcIlNoYXBlXCI6MyxcIkhhc0JlZW5WaXNpYmxlQmVmb3JlXCI6ZmFsc2UsXCJGb250U2V0dGluZ3NcIjp7XCIkaWRcIjpcIjcyXCIsXCJGb250U2l6ZVwiOjEyLFwiRm9udE5hbWVcIjpcIkNhbGlicmlcIixcIklzQm9sZFwiOmZhbHNlLFwiSXNJdGFsaWNcIjpmYWxzZSxcIklzVW5kZXJsaW5lZFwiOmZhbHNlfSxcIkF1dG9TaXplXCI6MCxcIkZvcmVncm91bmRcIjp7XCIkaWRcIjpcIjczXCIsXCJDb2xvclwiOntcIiRpZFwiOlwiNzRcIixcIkFcIjoyNTUsXCJSXCI6MjU1LFwiR1wiOjI1NSxcIkJcIjoyNTV9fSxcIkJhY2tncm91bmRGaWxsVHlwZVwiOjAsXCJNYXhXaWR0aFwiOjIwMC4wLFwiTWF4SGVpZ2h0XCI6XCJJbmZpbml0eVwiLFwiU21hcnRGb3JlZ3JvdW5kSXNBY3RpdmVcIjpmYWxzZSxcIkhvcml6b250YWxBbGlnbm1lbnRcIjowLFwiVmVydGljYWxBbGlnbm1lbnRcIjoxLFwiU21hcnRGb3JlZ3JvdW5kXCI6bnVsbCxcIk1hcmdpblwiOntcIiRpZFwiOlwiNzVcIixcIlRvcFwiOjAuMCxcIkxlZnRcIjo1LjAsXCJSaWdodFwiOjAuMCxcIkJvdHRvbVwiOjAuMH0sXCJQYWRkaW5nXCI6e1wiJGlkXCI6XCI3NlwiLFwiVG9wXCI6MC4wLFwiTGVmdFwiOjAuMCxcIlJpZ2h0XCI6MC4wLFwiQm90dG9tXCI6MC4wfSxcIkJhY2tncm91bmRcIjp7XCIkaWRcIjpcIjc3XCIsXCJDb2xvclwiOntcIiRpZFwiOlwiNzhcIixcIkFcIjowLFwiUlwiOjAsXCJHXCI6MCxcIkJcIjowfX0sXCJJc1Zpc2libGVcIjpmYWxzZSxcIldpZHRoXCI6MC4wLFwiSGVpZ2h0XCI6MC4wLFwiQm9yZGVyU3R5bGVcIjpudWxsfSxcIlNpbmdsZVNjYWxlU2hhcGVTdHlsZVwiOm51bGwsXCJFbGFwc2VkVGltZUJhY2tncm91bmRcIjp7XCIkaWRcIjpcIjc5XCIsXCJDb2xvclwiOntcIiRpZFwiOlwiODBcIixcIkFcIjoxOTEsXCJSXCI6MjU1LFwiR1wiOjAsXCJCXCI6MH19LFwiQXBwZW5kWWVhck9uWWVhckNoYW5nZVwiOmZhbHNlLFwiRWxhcHNlZFRpbWVGb3JtYXRcIjoyLFwiVG9kYXlNYXJrZXJQb3NpdGlvblwiOjMsXCJRdWlja1Bvc2l0aW9uXCI6MixcIkFic29sdXRlUG9zaXRpb25cIjo0MDUuMCxcIk1hcmdpblwiOntcIiRpZFwiOlwiODFcIixcIlRvcFwiOjAuMCxcIkxlZnRcIjoxMC4wLFwiUmlnaHRcIjoxMC4wLFwiQm90dG9tXCI6MC4wfSxcIlBhZGRpbmdcIjp7XCIkaWRcIjpcIjgyXCIsXCJUb3BcIjowLjAsXCJMZWZ0XCI6MC4wLFwiUmlnaHRcIjowLjAsXCJCb3R0b21cIjowLjB9LFwiQmFja2dyb3VuZFwiOntcIiRpZFwiOlwiODNcIixcIkNvbG9yXCI6e1wiJGlkXCI6XCI4NFwiLFwiQVwiOjI1NSxcIlJcIjo0NyxcIkdcIjo1NCxcIkJcIjoxNTN9fSxcIklzVmlzaWJsZVwiOnRydWUsXCJXaWR0aFwiOjAuMCxcIkhlaWdodFwiOjAuMCxcIkJvcmRlclN0eWxlXCI6bnVsbH0sXCJEZWZhdWx0TWlsZXN0b25lU3R5bGVcIjp7XCIkaWRcIjpcIjg1XCIsXCJTaGFwZVwiOjIsXCJDb25uZWN0b3JNYXJnaW5cIjp7XCIkaWRcIjpcIjg2XCIsXCJUb3BcIjowLjAsXCJMZWZ0XCI6Mi4wLFwiUmlnaHRcIjoyLjAsXCJCb3R0b21cIjowLjB9LFwiQ29ubmVjdG9yU3R5bGVcIjp7XCIkaWRcIjpcIjg3XCIsXCJMaW5lQ29sb3JcIjp7XCIkaWRcIjpcIjg4XCIsXCIkdHlwZVwiOlwiTkxSRS5Db21tb24uRG9tLlNvbGlkQ29sb3JCcnVzaCwgTkxSRS5Db21tb25cIixcIkNvbG9yXCI6e1wiJGlkXCI6XCI4OVwiLFwiQVwiOjEyNyxcIlJcIjo3OSxcIkdcIjoxMjksXCJCXCI6MTg5fX0sXCJMaW5lV2VpZ2h0XCI6MS4wLFwiTGluZVR5cGVcIjowfSxcIklzQmVsb3dUaW1lYmFuZFwiOmZhbHNlLFwiSGlkZURhdGVcIjpmYWxzZSxcIlNoYXBlU2l6ZVwiOjEsXCJTcGFjaW5nXCI6Mi4wLFwiUGFkZGluZ1wiOntcIiRpZFwiOlwiOTBcIixcIlRvcFwiOjcuMCxcIkxlZnRcIjozLjAsXCJSaWdodFwiOjAuMCxcIkJvdHRvbVwiOjIuMH0sXCJQb3NpdGlvblwiOm51bGwsXCJQb3NpdGlvbk9uVGFza1wiOjAsXCJTaGFwZVN0eWxlXCI6e1wiJGlkXCI6XCI5MVwiLFwiTWFyZ2luXCI6e1wiJGlkXCI6XCI5MlwiLFwiVG9wXCI6MC4wLFwiTGVmdFwiOjAuMCxcIlJpZ2h0XCI6MC4wLFwiQm90dG9tXCI6MC4wfSxcIlBhZGRpbmdcIjp7XCIkaWRcIjpcIjkzXCIsXCJUb3BcIjowLjAsXCJMZWZ0XCI6MC4wLFwiUmlnaHRcIjowLjAsXCJCb3R0b21cIjowLjB9LFwiQmFja2dyb3VuZFwiOntcIiRpZFwiOlwiOTRcIixcIkNvbG9yXCI6e1wiJGlkXCI6XCI5NVwiLFwiQVwiOjI1NSxcIlJcIjowLFwiR1wiOjExNCxcIkJcIjoxODh9fSxcIklzVmlzaWJsZVwiOnRydWUsXCJXaWR0aFwiOjEzLjAsXCJIZWlnaHRcIjoxMy4wLFwiQm9yZGVyU3R5bGVcIjp7XCIkaWRcIjpcIjk2XCIsXCJMaW5lQ29sb3JcIjp7XCIkaWRcIjpcIjk3XCIsXCIkdHlwZVwiOlwiTkxSRS5Db21tb24uRG9tLlNvbGlkQ29sb3JCcnVzaCwgTkxSRS5Db21tb25cIixcIkNvbG9yXCI6e1wiJGlkXCI6XCI5OFwiLFwiQVwiOjI1NSxcIlJcIjoyNTUsXCJHXCI6MCxcIkJcIjowfX0sXCJMaW5lV2VpZ2h0XCI6MC4wLFwiTGluZVR5cGVcIjowfX0sXCJUaXRsZVN0eWxlXCI6e1wiJGlkXCI6XCI5OVwiLFwiRm9udFNldHRpbmdzXCI6e1wiJGlkXCI6XCIxMDBcIixcIkZvbnRTaXplXCI6MTEsXCJGb250TmFtZVwiOlwiQ2FsaWJyaVwiLFwiSXNCb2xkXCI6dHJ1ZSxcIklzSXRhbGljXCI6ZmFsc2UsXCJJc1VuZGVybGluZWRcIjpmYWxzZX0sXCJBdXRvU2l6ZVwiOjAsXCJGb3JlZ3JvdW5kXCI6e1wiJGlkXCI6XCIxMDFcIixcIkNvbG9yXCI6e1wiJGlkXCI6XCIxMDJcIixcIkFcIjoyNTUsXCJSXCI6MCxcIkdcIjowLFwiQlwiOjB9fSxcIkJhY2tncm91bmRGaWxsVHlwZVwiOjAsXCJNYXhXaWR0aFwiOjIwMC4wLFwiTWF4SGVpZ2h0XCI6XCJJbmZpbml0eVwiLFwiU21hcnRGb3JlZ3JvdW5kSXNBY3RpdmVcIjpmYWxzZSxcIkhvcml6b250YWxBbGlnbm1lbnRcIjowLFwiVmVydGljYWxBbGlnbm1lbnRcIjowLFwiU21hcnRGb3JlZ3JvdW5kXCI6bnVsbCxcIk1hcmdpblwiOntcIiRpZFwiOlwiMTAzXCIsXCJUb3BcIjowLjAsXCJMZWZ0XCI6MC4wLFwiUmlnaHRcIjowLjAsXCJCb3R0b21cIjowLjB9LFwiUGFkZGluZ1wiOntcIiRpZFwiOlwiMTA0XCIsXCJUb3BcIjowLjAsXCJMZWZ0XCI6MC4wLFwiUmlnaHRcIjowLjAsXCJCb3R0b21cIjowLjB9LFwiQmFja2dyb3VuZFwiOntcIiRpZFwiOlwiMTA1XCIsXCJDb2xvclwiOntcIiRyZWZcIjpcIjM2XCJ9fSxcIklzVmlzaWJsZVwiOnRydWUsXCJXaWR0aFwiOjAuMCxcIkhlaWdodFwiOjAuMCxcIkJvcmRlclN0eWxlXCI6bnVsbH0sXCJEYXRlU3R5bGVcIjp7XCIkaWRcIjpcIjEwNlwiLFwiRm9udFNldHRpbmdzXCI6e1wiJGlkXCI6XCIxMDdcIixcIkZvbnRTaXplXCI6MTAsXCJGb250TmFtZVwiOlwiQ2FsaWJyaVwiLFwiSXNCb2xkXCI6ZmFsc2UsXCJJc0l0YWxpY1wiOmZhbHNlLFwiSXNVbmRlcmxpbmVkXCI6ZmFsc2V9LFwiQXV0b1NpemVcIjowLFwiRm9yZWdyb3VuZFwiOntcIiRpZFwiOlwiMTA4XCIsXCJDb2xvclwiOntcIiRpZFwiOlwiMTA5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MTBcIixcIlRvcFwiOjAuMCxcIkxlZnRcIjowLjAsXCJSaWdodFwiOjAuMCxcIkJvdHRvbVwiOjAuMH0sXCJQYWRkaW5nXCI6e1wiJGlkXCI6XCIxMTFcIixcIlRvcFwiOjAuMCxcIkxlZnRcIjowLjAsXCJSaWdodFwiOjAuMCxcIkJvdHRvbVwiOjAuMH0sXCJCYWNrZ3JvdW5kXCI6e1wiJGlkXCI6XCIxMTJcIixcIkNvbG9yXCI6e1wiJHJlZlwiOlwiMzZcIn19LFwiSXNWaXNpYmxlXCI6dHJ1ZSxcIldpZHRoXCI6MC4wLFwiSGVpZ2h0XCI6MC4wLFwiQm9yZGVyU3R5bGVcIjpudWxsfSxcIkRhdGVGb3JtYXRcIjp7XCIkaWRcIjpcIjExM1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EZWZhdWx0VGFza1N0eWxlXCI6e1wiJGlkXCI6XCIxMTRcIixcIlNoYXBlXCI6MSxcIlNoYXBlVGhpY2tuZXNzXCI6MCxcIkR1cmF0aW9uRm9ybWF0XCI6MCxcIlBlcmNlbnRhZ2VDb21wbGV0ZVN0eWxlXCI6e1wiJGlkXCI6XCIxMTVcIixcIkZvbnRTZXR0aW5nc1wiOntcIiRpZFwiOlwiMTE2XCIsXCJGb250U2l6ZVwiOjEwLFwiRm9udE5hbWVcIjpcIkNhbGlicmlcIixcIklzQm9sZFwiOmZhbHNlLFwiSXNJdGFsaWNcIjpmYWxzZSxcIklzVW5kZXJsaW5lZFwiOmZhbHNlfSxcIkF1dG9TaXplXCI6MCxcIkZvcmVncm91bmRcIjp7XCIkaWRcIjpcIjExN1wiLFwiQ29sb3JcIjp7XCIkaWRcIjpcIjExOFwiLFwiQVwiOjI1NSxcIlJcIjoyMzcsXCJHXCI6MTI1LFwiQlwiOjQ5fX0sXCJCYWNrZ3JvdW5kRmlsbFR5cGVcIjowLFwiTWF4V2lkdGhcIjoyMDAuMCxcIk1heEhlaWdodFwiOlwiSW5maW5pdHlcIixcIlNtYXJ0Rm9yZWdyb3VuZElzQWN0aXZlXCI6ZmFsc2UsXCJIb3Jpem9udGFsQWxpZ25tZW50XCI6MCxcIlZlcnRpY2FsQWxpZ25tZW50XCI6MCxcIlNtYXJ0Rm9yZWdyb3VuZFwiOm51bGwsXCJNYXJnaW5cIjp7XCIkaWRcIjpcIjExOVwiLFwiVG9wXCI6MC4wLFwiTGVmdFwiOjAuMCxcIlJpZ2h0XCI6MC4wLFwiQm90dG9tXCI6MC4wfSxcIlBhZGRpbmdcIjp7XCIkaWRcIjpcIjEyMFwiLFwiVG9wXCI6MC4wLFwiTGVmdFwiOjAuMCxcIlJpZ2h0XCI6MC4wLFwiQm90dG9tXCI6MC4wfSxcIkJhY2tncm91bmRcIjp7XCIkaWRcIjpcIjEyMVwiLFwiQ29sb3JcIjp7XCIkcmVmXCI6XCIzNlwifX0sXCJJc1Zpc2libGVcIjp0cnVlLFwiV2lkdGhcIjowLjAsXCJIZWlnaHRcIjowLjAsXCJCb3JkZXJTdHlsZVwiOm51bGx9LFwiRHVyYXRpb25TdHlsZVwiOntcIiRpZFwiOlwiMTIyXCIsXCJGb250U2V0dGluZ3NcIjp7XCIkaWRcIjpcIjEyM1wiLFwiRm9udFNpemVcIjoxMCxcIkZvbnROYW1lXCI6XCJDYWxpYnJpXCIsXCJJc0JvbGRcIjpmYWxzZSxcIklzSXRhbGljXCI6ZmFsc2UsXCJJc1VuZGVybGluZWRcIjpmYWxzZX0sXCJBdXRvU2l6ZVwiOjAsXCJGb3JlZ3JvdW5kXCI6e1wiJGlkXCI6XCIxMjRcIixcIkNvbG9yXCI6e1wiJGlkXCI6XCIxMjVcIixcIkFcIjoyNTUsXCJSXCI6MjM3LFwiR1wiOjEyNSxcIkJcIjo0OX19LFwiQmFja2dyb3VuZEZpbGxUeXBlXCI6MCxcIk1heFdpZHRoXCI6MjAwLjAsXCJNYXhIZWlnaHRcIjpcIkluZmluaXR5XCIsXCJTbWFydEZvcmVncm91bmRJc0FjdGl2ZVwiOmZhbHNlLFwiSG9yaXpvbnRhbEFsaWdubWVudFwiOjAsXCJWZXJ0aWNhbEFsaWdubWVudFwiOjAsXCJTbWFydEZvcmVncm91bmRcIjpudWxsLFwiTWFyZ2luXCI6e1wiJGlkXCI6XCIxMjZcIixcIlRvcFwiOjAuMCxcIkxlZnRcIjowLjAsXCJSaWdodFwiOjAuMCxcIkJvdHRvbVwiOjAuMH0sXCJQYWRkaW5nXCI6e1wiJGlkXCI6XCIxMjdcIixcIlRvcFwiOjAuMCxcIkxlZnRcIjowLjAsXCJSaWdodFwiOjAuMCxcIkJvdHRvbVwiOjAuMH0sXCJCYWNrZ3JvdW5kXCI6e1wiJGlkXCI6XCIxMjhcIixcIkNvbG9yXCI6e1wiJHJlZlwiOlwiMzZcIn19LFwiSXNWaXNpYmxlXCI6dHJ1ZSxcIldpZHRoXCI6MC4wLFwiSGVpZ2h0XCI6MC4wLFwiQm9yZGVyU3R5bGVcIjpudWxsfSxcIkhvcml6b250YWxDb25uZWN0b3JTdHlsZVwiOntcIiRpZFwiOlwiMTI5XCIsXCJMaW5lQ29sb3JcIjp7XCIkaWRcIjpcIjEzMFwiLFwiJHR5cGVcIjpcIk5MUkUuQ29tbW9uLkRvbS5Tb2xpZENvbG9yQnJ1c2gsIE5MUkUuQ29tbW9uXCIsXCJDb2xvclwiOntcIiRpZFwiOlwiMTMxXCIsXCJBXCI6MjU1LFwiUlwiOjIwNCxcIkdcIjoyMDQsXCJCXCI6MjA0fX0sXCJMaW5lV2VpZ2h0XCI6MS4wLFwiTGluZVR5cGVcIjowfSxcIlZlcnRpY2FsQ29ubmVjdG9yU3R5bGVcIjp7XCIkaWRcIjpcIjEzMlwiLFwiTGluZUNvbG9yXCI6e1wiJGlkXCI6XCIxMzNcIixcIiR0eXBlXCI6XCJOTFJFLkNvbW1vbi5Eb20uU29saWRDb2xvckJydXNoLCBOTFJFLkNvbW1vblwiLFwiQ29sb3JcIjp7XCIkaWRcIjpcIjEzNFwiLFwiQVwiOjI1NSxcIlJcIjoyMDQsXCJHXCI6MjA0LFwiQlwiOjIwNH19LFwiTGluZVdlaWdodFwiOjAuMCxcIkxpbmVUeXBlXCI6MH0sXCJNYXJnaW5cIjpudWxsLFwiU3RhcnREYXRlUG9zaXRpb25cIjozLFwiRW5kRGF0ZVBvc2l0aW9uXCI6MyxcIlRpdGxlUG9zaXRpb25cIjo0LFwiRHVyYXRpb25Qb3NpdGlvblwiOjYsXCJQZXJjZW50YWdlQ29tcGxldGVkUG9zaXRpb25cIjo2LFwiU3BhY2luZ1wiOjUsXCJJc0JlbG93VGltZWJhbmRcIjpmYWxzZSxcIlBlcmNlbnRhZ2VDb21wbGV0ZVNoYXBlT3BhY2l0eVwiOjM1LFwiR3JvdXBOYW1lXCI6bnVsbCxcIkF0dGFjaGVkTWlsZXN0b25lc1N0eWxlc1wiOm51bGwsXCJTaGFwZVN0eWxlXCI6e1wiJGlkXCI6XCIxMzVcIixcIk1hcmdpblwiOntcIiRpZFwiOlwiMTM2XCIsXCJUb3BcIjowLjAsXCJMZWZ0XCI6NC4wLFwiUmlnaHRcIjo0LjAsXCJCb3R0b21cIjowLjB9LFwiUGFkZGluZ1wiOntcIiRpZFwiOlwiMTM3XCIsXCJUb3BcIjowLjAsXCJMZWZ0XCI6MC4wLFwiUmlnaHRcIjowLjAsXCJCb3R0b21cIjowLjB9LFwiQmFja2dyb3VuZFwiOntcIiRpZFwiOlwiMTM4XCIsXCJDb2xvclwiOntcIiRpZFwiOlwiMTM5XCIsXCJBXCI6MjU1LFwiUlwiOjAsXCJHXCI6MTE0LFwiQlwiOjE4OH19LFwiSXNWaXNpYmxlXCI6dHJ1ZSxcIldpZHRoXCI6MC4wLFwiSGVpZ2h0XCI6MTAuMCxcIkJvcmRlclN0eWxlXCI6e1wiJGlkXCI6XCIxNDBcIixcIkxpbmVDb2xvclwiOntcIiRpZFwiOlwiMTQxXCIsXCIkdHlwZVwiOlwiTkxSRS5Db21tb24uRG9tLlNvbGlkQ29sb3JCcnVzaCwgTkxSRS5Db21tb25cIixcIkNvbG9yXCI6e1wiJGlkXCI6XCIxNDJcIixcIkFcIjoyNTUsXCJSXCI6MjU1LFwiR1wiOjAsXCJCXCI6MH19LFwiTGluZVdlaWdodFwiOjAuMCxcIkxpbmVUeXBlXCI6MH19LFwiVGl0bGVTdHlsZVwiOntcIiRpZFwiOlwiMTQzXCIsXCJGb250U2V0dGluZ3NcIjp7XCIkaWRcIjpcIjE0NFwiLFwiRm9udFNpemVcIjoxMSxcIkZvbnROYW1lXCI6XCJDYWxpYnJpXCIsXCJJc0JvbGRcIjp0cnVlLFwiSXNJdGFsaWNcIjpmYWxzZSxcIklzVW5kZXJsaW5lZFwiOmZhbHNlfSxcIkF1dG9TaXplXCI6MCxcIkZvcmVncm91bmRcIjp7XCIkaWRcIjpcIjE0NVwiLFwiQ29sb3JcIjp7XCIkaWRcIjpcIjE0NlwiLFwiQVwiOjI1NSxcIlJcIjowLFwiR1wiOjAsXCJCXCI6MH19LFwiQmFja2dyb3VuZEZpbGxUeXBlXCI6MCxcIk1heFdpZHRoXCI6OTYwLjAsXCJNYXhIZWlnaHRcIjpcIkluZmluaXR5XCIsXCJTbWFydEZvcmVncm91bmRJc0FjdGl2ZVwiOmZhbHNlLFwiSG9yaXpvbnRhbEFsaWdubWVudFwiOjAsXCJWZXJ0aWNhbEFsaWdubWVudFwiOjAsXCJTbWFydEZvcmVncm91bmRcIjpudWxsLFwiTWFyZ2luXCI6e1wiJGlkXCI6XCIxNDdcIixcIlRvcFwiOjAuMCxcIkxlZnRcIjowLjAsXCJSaWdodFwiOjAuMCxcIkJvdHRvbVwiOjAuMH0sXCJQYWRkaW5nXCI6e1wiJGlkXCI6XCIxNDhcIixcIlRvcFwiOjAuMCxcIkxlZnRcIjowLjAsXCJSaWdodFwiOjAuMCxcIkJvdHRvbVwiOjAuMH0sXCJCYWNrZ3JvdW5kXCI6e1wiJGlkXCI6XCIxNDlcIixcIkNvbG9yXCI6e1wiJHJlZlwiOlwiMzZcIn19LFwiSXNWaXNpYmxlXCI6dHJ1ZSxcIldpZHRoXCI6MC4wLFwiSGVpZ2h0XCI6MC4wLFwiQm9yZGVyU3R5bGVcIjpudWxsfSxcIkRhdGVTdHlsZVwiOntcIiRpZFwiOlwiMTUwXCIsXCJGb250U2V0dGluZ3NcIjp7XCIkaWRcIjpcIjE1MVwiLFwiRm9udFNpemVcIjoxMCxcIkZvbnROYW1lXCI6XCJDYWxpYnJpXCIsXCJJc0JvbGRcIjpmYWxzZSxcIklzSXRhbGljXCI6ZmFsc2UsXCJJc1VuZGVybGluZWRcIjpmYWxzZX0sXCJBdXRvU2l6ZVwiOjAsXCJGb3JlZ3JvdW5kXCI6e1wiJGlkXCI6XCIxNTJcIixcIkNvbG9yXCI6e1wiJGlkXCI6XCIxNTNcIixcIkFcIjoyNTUsXCJSXCI6NjgsXCJHXCI6ODQsXCJCXCI6MTA2fX0sXCJCYWNrZ3JvdW5kRmlsbFR5cGVcIjowLFwiTWF4V2lkdGhcIjoyMDAuMCxcIk1heEhlaWdodFwiOlwiSW5maW5pdHlcIixcIlNtYXJ0Rm9yZWdyb3VuZElzQWN0aXZlXCI6ZmFsc2UsXCJIb3Jpem9udGFsQWxpZ25tZW50XCI6MixcIlZlcnRpY2FsQWxpZ25tZW50XCI6MCxcIlNtYXJ0Rm9yZWdyb3VuZFwiOm51bGwsXCJNYXJnaW5cIjp7XCIkaWRcIjpcIjE1NFwiLFwiVG9wXCI6MC4wLFwiTGVmdFwiOjAuMCxcIlJpZ2h0XCI6MC4wLFwiQm90dG9tXCI6MC4wfSxcIlBhZGRpbmdcIjp7XCIkaWRcIjpcIjE1NVwiLFwiVG9wXCI6MC4wLFwiTGVmdFwiOjAuMCxcIlJpZ2h0XCI6MC4wLFwiQm90dG9tXCI6MC4wfSxcIkJhY2tncm91bmRcIjp7XCIkaWRcIjpcIjE1NlwiLFwiQ29sb3JcIjp7XCIkcmVmXCI6XCIzNlwifX0sXCJJc1Zpc2libGVcIjp0cnVlLFwiV2lkdGhcIjowLjAsXCJIZWlnaHRcIjowLjAsXCJCb3JkZXJTdHlsZVwiOm51bGx9LFwiRGF0ZUZvcm1hdFwiOntcIiRpZFwiOlwiMTU3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cIlNob3dFbGFwc2VkVGltZUdyYWRpZW50U3R5bGVcIjpmYWxzZSxcIlRpbWViYW5kUmVzZXJ2ZWRMZWZ0QXJlYVN0eWxlXCI6bnVsbCxcIkRlZmF1bHRTd2ltbGFuZVN0eWxlXCI6e1wiJGlkXCI6XCIxNThcIixcIkhlYWRlclN0eWxlXCI6e1wiJGlkXCI6XCIxNTlcIixcIlRleHRTdHlsZVwiOntcIiRpZFwiOlwiMTYwXCIsXCJGb250U2V0dGluZ3NcIjp7XCIkaWRcIjpcIjE2MVwiLFwiRm9udFNpemVcIjoxMixcIkZvbnROYW1lXCI6XCJDYWxpYnJpXCIsXCJJc0JvbGRcIjpmYWxzZSxcIklzSXRhbGljXCI6ZmFsc2UsXCJJc1VuZGVybGluZWRcIjpmYWxzZX0sXCJBdXRvU2l6ZVwiOjAsXCJGb3JlZ3JvdW5kXCI6e1wiJGlkXCI6XCIxNjJcIixcIkNvbG9yXCI6e1wiJGlkXCI6XCIxNjNcIixcIkFcIjoyNTUsXCJSXCI6MzIsXCJHXCI6NTYsXCJCXCI6MTAwfX0sXCJCYWNrZ3JvdW5kRmlsbFR5cGVcIjowLFwiTWF4V2lkdGhcIjowLjAsXCJNYXhIZWlnaHRcIjowLjAsXCJTbWFydEZvcmVncm91bmRJc0FjdGl2ZVwiOmZhbHNlLFwiSG9yaXpvbnRhbEFsaWdubWVudFwiOjAsXCJWZXJ0aWNhbEFsaWdubWVudFwiOjAsXCJTbWFydEZvcmVncm91bmRcIjpudWxsLFwiTWFyZ2luXCI6e1wiJGlkXCI6XCIxNjRcIixcIlRvcFwiOjAuMCxcIkxlZnRcIjowLjAsXCJSaWdodFwiOjAuMCxcIkJvdHRvbVwiOjAuMH0sXCJQYWRkaW5nXCI6e1wiJGlkXCI6XCIxNjVcIixcIlRvcFwiOjAuMCxcIkxlZnRcIjowLjAsXCJSaWdodFwiOjAuMCxcIkJvdHRvbVwiOjAuMH0sXCJCYWNrZ3JvdW5kXCI6bnVsbCxcIklzVmlzaWJsZVwiOmZhbHNlLFwiV2lkdGhcIjowLjAsXCJIZWlnaHRcIjowLjAsXCJCb3JkZXJTdHlsZVwiOm51bGx9LFwiUmVjdGFuZ2xlU3R5bGVcIjp7XCIkaWRcIjpcIjE2NlwiLFwiTWFyZ2luXCI6e1wiJGlkXCI6XCIxNjdcIixcIlRvcFwiOjAuMCxcIkxlZnRcIjowLjAsXCJSaWdodFwiOjAuMCxcIkJvdHRvbVwiOjAuMH0sXCJQYWRkaW5nXCI6e1wiJGlkXCI6XCIxNjhcIixcIlRvcFwiOjAuMCxcIkxlZnRcIjowLjAsXCJSaWdodFwiOjAuMCxcIkJvdHRvbVwiOjAuMH0sXCJCYWNrZ3JvdW5kXCI6e1wiJGlkXCI6XCIxNjlcIixcIkNvbG9yXCI6e1wiJGlkXCI6XCIxNzBcIixcIkFcIjoxMjcsXCJSXCI6OTEsXCJHXCI6MTU1LFwiQlwiOjIxM319LFwiSXNWaXNpYmxlXCI6ZmFsc2UsXCJXaWR0aFwiOjAuMCxcIkhlaWdodFwiOjAuMCxcIkJvcmRlclN0eWxlXCI6e1wiJGlkXCI6XCIxNzFcIixcIkxpbmVDb2xvclwiOntcIiRpZFwiOlwiMTcyXCIsXCIkdHlwZVwiOlwiTkxSRS5Db21tb24uRG9tLlNvbGlkQ29sb3JCcnVzaCwgTkxSRS5Db21tb25cIixcIkNvbG9yXCI6e1wiJGlkXCI6XCIxNzNcIixcIkFcIjoyNTUsXCJSXCI6MjU1LFwiR1wiOjAsXCJCXCI6MH19LFwiTGluZVdlaWdodFwiOjAuMCxcIkxpbmVUeXBlXCI6MH19LFwiVGV4dElzVmVydGljYWxcIjpmYWxzZX0sXCJCYWNrZ3JvdW5kU3R5bGVcIjp7XCIkaWRcIjpcIjE3NFwiLFwiTWFyZ2luXCI6e1wiJGlkXCI6XCIxNzVcIixcIlRvcFwiOjAuMCxcIkxlZnRcIjowLjAsXCJSaWdodFwiOjAuMCxcIkJvdHRvbVwiOjAuMH0sXCJQYWRkaW5nXCI6e1wiJGlkXCI6XCIxNzZcIixcIlRvcFwiOjAuMCxcIkxlZnRcIjowLjAsXCJSaWdodFwiOjAuMCxcIkJvdHRvbVwiOjAuMH0sXCJCYWNrZ3JvdW5kXCI6e1wiJGlkXCI6XCIxNzdcIixcIkNvbG9yXCI6e1wiJGlkXCI6XCIxNzhcIixcIkFcIjozOCxcIlJcIjo5MSxcIkdcIjoxNTUsXCJCXCI6MjEzfX0sXCJJc1Zpc2libGVcIjp0cnVlLFwiV2lkdGhcIjowLjAsXCJIZWlnaHRcIjowLjAsXCJCb3JkZXJTdHlsZVwiOntcIiRpZFwiOlwiMTc5XCIsXCJMaW5lQ29sb3JcIjp7XCIkaWRcIjpcIjE4MFwiLFwiJHR5cGVcIjpcIk5MUkUuQ29tbW9uLkRvbS5Tb2xpZENvbG9yQnJ1c2gsIE5MUkUuQ29tbW9uXCIsXCJDb2xvclwiOntcIiRpZFwiOlwiMTgxXCIsXCJBXCI6MjU1LFwiUlwiOjI1NSxcIkdcIjowLFwiQlwiOjB9fSxcIkxpbmVXZWlnaHRcIjowLjAsXCJMaW5lVHlwZVwiOjB9fSxcIklzQWJvdmVUaW1lYmFuZFwiOmZhbHNlfSxcIkN1c3RvbU1pbGVzdG9uZVN0eWxlTGlzdFwiOltdLFwiQ3VzdG9tVGFza1N0eWxlTGlzdFwiOltdLFwiQ3VzdG9tU3dpbWxhbmVEZWZpbml0aW9uU3R5bGVMaXN0XCI6W10sXCJDdXN0b21Td2ltbGFuZVYyU3R5bGVMaXN0XCI6W10sXCJHcmlkbGluZVBhbmVsU3R5bGVcIjp7XCIkaWRcIjpcIjE4MlwiLFwiR3JpZGxpbmVTdHlsZVwiOntcIiRpZFwiOlwiMTgzXCIsXCJMaW5lQ29sb3JcIjp7XCIkaWRcIjpcIjE4NFwiLFwiJHR5cGVcIjpcIk5MUkUuQ29tbW9uLkRvbS5Tb2xpZENvbG9yQnJ1c2gsIE5MUkUuQ29tbW9uXCIsXCJDb2xvclwiOntcIiRpZFwiOlwiMTg1XCIsXCJBXCI6MzgsXCJSXCI6OTEsXCJHXCI6MTU1LFwiQlwiOjIxM319LFwiTGluZVdlaWdodFwiOjEuMCxcIkxpbmVUeXBlXCI6MH0sXCJJc1Zpc2libGVcIjp0cnVlfSxcIkFjdGl2aXR5TGluZVBhbmVsU3R5bGVcIjp7XCIkaWRcIjpcIjE4NlwiLFwiQWN0aXZpdHlMaW5lU3R5bGVcIjp7XCIkaWRcIjpcIjE4N1wiLFwiTGluZUNvbG9yXCI6e1wiJGlkXCI6XCIxODhcIixcIiR0eXBlXCI6XCJOTFJFLkNvbW1vbi5Eb20uU29saWRDb2xvckJydXNoLCBOTFJFLkNvbW1vblwiLFwiQ29sb3JcIjp7XCIkaWRcIjpcIjE4OVwiLFwiQVwiOjM4LFwiUlwiOjY4LFwiR1wiOjExNCxcIkJcIjoxOTZ9fSxcIkxpbmVXZWlnaHRcIjoxLjAsXCJMaW5lVHlwZVwiOjB9LFwiSXNWaXNpYmxlXCI6dHJ1ZX0sXCJEZWZhdWx0RGVwZW5kZW5jeVN0eWxlXCI6e1wiJGlkXCI6XCIxOTBcIixcIkxpbmVTdHlsZVwiOntcIiRpZFwiOlwiMTkxXCIsXCJMaW5lQ29sb3JcIjp7XCIkaWRcIjpcIjE5MlwiLFwiJHR5cGVcIjpcIk5MUkUuQ29tbW9uLkRvbS5Tb2xpZENvbG9yQnJ1c2gsIE5MUkUuQ29tbW9uXCIsXCJDb2xvclwiOntcIiRpZFwiOlwiMTkzXCIsXCJBXCI6MjU1LFwiUlwiOjAsXCJHXCI6MCxcIkJcIjowfX0sXCJMaW5lV2VpZ2h0XCI6MS4wLFwiTGluZVR5cGVcIjowfSxcIkVuZEFycm93aGVhZExpbmVTdHlsZVwiOntcIiRpZFwiOlwiMTk0XCIsXCJLaW5kXCI6MSxcIldpZHRoXCI6MSxcIkxlbmd0aFwiOjAsXCJQYXJlbnRTdHlsZVwiOm51bGx9LFwiQnJpbmdUb0Zyb250XCI6dHJ1ZSxcIklzVmlzaWJsZVwiOnRydWUsXCJSYWRpdXNcIjowLjB9LFwiQ3JpdGljYWxQYXRoU3R5bGVcIjp7XCIkaWRcIjpcIjE5NVwiLFwiQ3JpdGljYWxQYXRoU3R5bGVPcHRpb25zXCI6MTUsXCJMaW5lU3R5bGVcIjp7XCIkaWRcIjpcIjE5NlwiLFwiTGluZUNvbG9yXCI6e1wiJGlkXCI6XCIxOTdcIixcIiR0eXBlXCI6XCJOTFJFLkNvbW1vbi5Eb20uU29saWRDb2xvckJydXNoLCBOTFJFLkNvbW1vblwiLFwiQ29sb3JcIjp7XCIkaWRcIjpcIjE5OFwiLFwiQVwiOjI1NSxcIlJcIjoyMjIsXCJHXCI6NTAsXCJCXCI6NTB9fSxcIkxpbmVXZWlnaHRcIjoxLjAsXCJMaW5lVHlwZVwiOjB9LFwiVGl0bGVGb3JlZ3JvdW5kXCI6e1wiJGlkXCI6XCIxOTlcIixcIkNvbG9yXCI6e1wiJGlkXCI6XCIyMDBcIixcIkFcIjoyNTUsXCJSXCI6MTc2LFwiR1wiOjE5LFwiQlwiOjI1fX0sXCJTaGFwZXNCYWNrZ3JvdW5kXCI6e1wiJGlkXCI6XCIyMDFcIixcIkNvbG9yXCI6e1wiJGlkXCI6XCIyMDJcIixcIkFcIjoyNTUsXCJSXCI6MjUzLFwiR1wiOjIwMyxcIkJcIjoyMDh9fSxcIlNoYXBlc0JvcmRlclN0eWxlXCI6e1wiJGlkXCI6XCIyMDNcIixcIkxpbmVDb2xvclwiOntcIiRpZFwiOlwiMjA0XCIsXCIkdHlwZVwiOlwiTkxSRS5Db21tb24uRG9tLlNvbGlkQ29sb3JCcnVzaCwgTkxSRS5Db21tb25cIixcIkNvbG9yXCI6e1wiJGlkXCI6XCIyMDVcIixcIkFcIjoyNTUsXCJSXCI6MjIyLFwiR1wiOjUwLFwiQlwiOjUwfX0sXCJMaW5lV2VpZ2h0XCI6MS41LFwiTGluZVR5cGVcIjowfSxcIklzVmlzaWJsZVwiOmZhbHNlfX0sXCJTY2FsZVwiOntcIiRpZFwiOlwiMjA2XCIsXCJTdGFydERhdGVcIjpcIjAwMDEtMDEtMDFUMDA6MDA6MDBcIixcIkVuZERhdGVcIjpcIjAwMDEtMDEtMDFUMDA6MDA6MDBcIixcIkZvcm1hdFwiOlwid1wiLFwiVHlwZVwiOjEsXCJBdXRvRGF0ZVJhbmdlXCI6dHJ1ZSxcIldvcmtpbmdEYXlzXCI6MzEsXCJUb2RheU1hcmtlclRleHRcIjpcIlRvZGF5XCIsXCJBdXRvU2NhbGVUeXBlXCI6dHJ1ZX0sXCJTY2FsZVYyXCI6e1wiJGlkXCI6XCIyMDdcIixcIlN0YXJ0RGF0ZVwiOlwiMDAwMS0wMS0wMVQwMDowMDowMFwiLFwiRW5kRGF0ZVwiOlwiMDAwMS0wMS0wMVQwMDowMDowMFwiLFwiQXV0b0RhdGVSYW5nZVwiOnRydWUsXCJXb3JraW5nRGF5c1wiOjMxLFwiVG9kYXlNYXJrZXJUZXh0XCI6XCJUb2RheVwiLFwiQXV0b1NjYWxlVHlwZVwiOnRydWUsXCJUaW1lYmFuZFNjYWxlc1wiOntcIiRpZFwiOlwiMjA4XCIsXCJUb3BTY2FsZUxheWVyXCI6e1wiJGlkXCI6XCIyMDlcIixcIkZvcm1hdFwiOlwid1wiLFwiVHlwZVwiOjF9LFwiTWlkZGxlU2NhbGVMYXllclwiOntcIiRpZFwiOlwiMjEwXCIsXCJGb3JtYXRcIjpudWxsLFwiVHlwZVwiOjB9LFwiQm90dG9tU2NhbGVMYXllclwiOntcIiRpZFwiOlwiMjExXCIsXCJGb3JtYXRcIjpudWxsLFwiVHlwZVwiOjB9fX0sXCJNaWxlc3RvbmVzXCI6W10sXCJUYXNrc1wiOltdLFwiU3dpbWxhbmVzXCI6W10sXCJTd2ltbGFuZXNWMlwiOltdLFwiRGVwZW5kZW5jaWVzXCI6W10sXCJEZXBlbmRlbmN5U2V0dGluZ3NcIjp7XCIkaWRcIjpcIjIxMlwiLFwiRGVwZW5kZW5jeU1vZHVsZUVuYWJsZWRcIjpmYWxzZSxcIlNjaGVkdWxpbmdTZXR0aW5nc1wiOntcIiRpZFwiOlwiMjEzXCIsXCJEZXBlbmRlbmNpZXNTY2hlZHVsaW5nTW9kZVNldHRpbmdcIjoxLFwiRGVwZW5kZW5jaWVzUHJldmlvdXNTY2hlZHVsaW5nTW9kZVwiOjEsXCJPbkJyZWFraW5nRmxleGlibGVTY2hlZHVsaW5nTW9kZVNldHRpbmdcIjowLFwiT25CcmVha2luZ1N0cmljdFNjaGVkdWxpbmdNb2RlU2V0dGluZ1wiOjB9fSxcIlNldHRpbmdzXCI6e1wiJGlkXCI6XCIyMTRcIixcIkltcGFPcHRpb25zXCI6e1wiJGlkXCI6XCIyMTVcIixcIkxlZnRUb1JpZ2h0XCI6ZmFsc2UsXCJQYXlsb2FkT3B0aW9uc1wiOjJ9fSxcIlRpbWVDb25maWd1cmF0aW9uXCI6e1wiJGlkXCI6XCIyMTZcIixcIlVzZVRpbWVcIjpmYWxzZSxcIldvcmtEYXlTdGFydFwiOlwiMDA6MDA6MDBcIixcIldvcmtEYXlFbmRcIjpcIjIzOjU5OjAwXCJ9fSJ9LCJTZXR0aW5ncyI6eyIkaWQiOiI1MjgiLCJJbXBhT3B0aW9ucyI6eyIkaWQiOiI1Mjk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1MzAiLCJVc2VUaW1lIjpmYWxzZSwiV29ya0RheVN0YXJ0IjoiMDA6MDA6MDAiLCJXb3JrRGF5RW5kIjoiMjM6NTk6MDAifSwiTGFzdFVzZWRUZW1wbGF0ZUlkIjoiY2MyNmY4NjMtMjdjZS00ODBlLWE1ODktYjNmMTJmMmQ2ZWIwIiwiRmlyc3RXZWVrT2ZZZWFyIjowLCJQbGFjZU1pbGVzdG9uZUF0VGhlQmVnaW5uaW5nT2ZUaGVEYXkiOmZhbHNlLCJEZXBlbmRlbmN5U2NoZWR1bGluZ1NldHRpbmdzIjp7IiRpZCI6IjUzM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7IiRpZCI6IjUzMiIsIklkIjoiMTBjNTFhZDAtODExMy00YTU5LTgwODktMzcyMDk0YmM3ODdmIiwiRnJvbSI6eyIkcmVmIjoiMjkxIn0sIktpbmQiOjAsIkNueFN0YXJ0S2luZCI6MCwiQ254RW5kS2luZCI6MCwiTGFnIjpudWxsLCJUbyI6eyIkcmVmIjoiMjEyIn0sIlN0eWxlIjp7IiRpZCI6IjUzMyIsIkxpbmVTdHlsZSI6eyIkaWQiOiI1MzQiLCJMaW5lQ29sb3IiOnsiJGlkIjoiNTM1IiwiJHR5cGUiOiJOTFJFLkNvbW1vbi5Eb20uU29saWRDb2xvckJydXNoLCBOTFJFLkNvbW1vbiIsIkNvbG9yIjp7IiRpZCI6IjUzNiIsIkEiOjI1NSwiUiI6MCwiRyI6MCwiQiI6MH19LCJMaW5lV2VpZ2h0IjoxLjAsIkxpbmVUeXBlIjowLCJQYXJlbnRTdHlsZSI6bnVsbH0sIkVuZEFycm93aGVhZExpbmVTdHlsZSI6eyIkaWQiOiI1MzciLCJLaW5kIjoxLCJXaWR0aCI6MSwiTGVuZ3RoIjowLCJQYXJlbnRTdHlsZSI6bnVsbH0sIkJyaW5nVG9Gcm9udCI6dHJ1ZSwiRWxib3dSYWRpdXMiOjAuMCwiTWFyZ2luIjp7IiRyZWYiOiI5In0sIlBhZGRpbmciOnsiJHJlZiI6IjEwIn0sIkJhY2tncm91bmQiOm51bGwsIklzVmlzaWJsZSI6ZmFsc2UsIldpZHRoIjowLjAsIkhlaWdodCI6MC4wLCJCb3JkZXJTdHlsZSI6bnVsbCwiUGFyZW50U3R5bGUiOm51bGx9LCJJc0F1dG9Nb2RlIjp0cnVlfV19fQ=="/>
  <p:tag name="__MASTER" val="__part_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POSITIONONTASK" val="None"/>
  <p:tag name="OTLRELATEDTASKID" val="00000000-0000-0000-0000-000000000000"/>
  <p:tag name="OTLMTITLE" val="R1"/>
  <p:tag name="OTLDATE" val="2023-04-10T00:00:00.0000000"/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POSITIONONTASK" val="None"/>
  <p:tag name="OTLRELATEDTASKID" val="00000000-0000-0000-0000-000000000000"/>
  <p:tag name="OTLDATE" val="2023-04-11T23:59:00.0000000"/>
  <p:tag name="OTLMTITLE" val="R2"/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POSITIONONTASK" val="None"/>
  <p:tag name="OTLRELATEDTASKID" val="00000000-0000-0000-0000-000000000000"/>
  <p:tag name="OTLDATE" val="2023-04-17T23:59:00.0000000"/>
  <p:tag name="OTLMTITLE" val="R3"/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POSITIONONTASK" val="None"/>
  <p:tag name="OTLRELATEDTASKID" val="00000000-0000-0000-0000-000000000000"/>
  <p:tag name="OTLDATE" val="2023-04-17T23:59:00.0000000"/>
  <p:tag name="OTLMARKERSHAPE" val="OTL"/>
  <p:tag name="OTLMTITLE" val="R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POSITIONONTASK" val="None"/>
  <p:tag name="OTLRELATEDTASKID" val="00000000-0000-0000-0000-000000000000"/>
  <p:tag name="OTLDATE" val="2023-04-17T23:59:00.0000000"/>
  <p:tag name="OTLMARKERSHAPE" val="OTL"/>
  <p:tag name="OTLMTITLE" val="R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POSITIONONTASK" val="None"/>
  <p:tag name="OTLRELATEDTASKID" val="00000000-0000-0000-0000-000000000000"/>
  <p:tag name="OTLDATE" val="2023-04-17T23:59:00.0000000"/>
  <p:tag name="OTLMARKERSHAPE" val="OTL"/>
  <p:tag name="OTLMTITLE" val="R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POSITIONONTASK" val="None"/>
  <p:tag name="OTLRELATEDTASKID" val="00000000-0000-0000-0000-000000000000"/>
  <p:tag name="OTLDATE" val="2023-04-17T23:59:00.0000000"/>
  <p:tag name="OTLMARKERSHAPE" val="OTL"/>
  <p:tag name="OTLMTITLE" val="R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m51bGwsIlZlcnNpb24iOnsiJGlkIjoiMiIsIlZlcnNpb24iOiIzLjcuMyIsIk9yaWdpbmFsQXNzZW1ibHlWZXJzaW9uIjoiNy4wMC4xNS4wMCIsIkVkaXRpb24iOm51bGwsIkxhc3RTYXZlZEVkaXRpb24iOjAsIklzUGx1c0VkaXRpb24iOmZhbHNlLCJJc1Byb0VkaXRpb24iOmZhbHNlfSwiRWZmZWN0IjoxLCJTdHlsZSI6eyIkaWQiOiIzIiwiRGVmYXVsdERlcGVuZGVuY3lTdHlsZSI6eyIkaWQiOiI0IiwiTGluZVN0eWxlIjp7IiRpZCI6IjUiLCJMaW5lQ29sb3IiOnsiJGlkIjoiNiIsIiR0eXBlIjoiTkxSRS5Db21tb24uRG9tLlNvbGlkQ29sb3JCcnVzaCwgTkxSRS5Db21tb24iLCJDb2xvciI6eyIkaWQiOiI3IiwiQSI6MjU1LCJSIjowLCJHIjowLCJCIjowfX0sIkxpbmVXZWlnaHQiOjEuMCwiTGluZVR5cGUiOjAsIlBhcmVudFN0eWxlIjpudWxsfSwiRW5kQXJyb3doZWFkTGluZVN0eWxlIjp7IiRpZCI6IjgiLCJLaW5kIjoxLCJXaWR0aCI6MSwiTGVuZ3RoIjowLCJQYXJlbnRTdHlsZSI6bnVsbH0sIkJyaW5nVG9Gcm9udCI6dHJ1ZSwiRWxib3dSYWRpdXMiOjAuMCwiTWFyZ2luIjp7IiRpZCI6IjkiLCJUb3AiOjAuMCwiTGVmdCI6MC4wLCJSaWdodCI6MC4wLCJCb3R0b20iOjAuMH0sIlBhZGRpbmciOnsiJGlkIjoiMTAiLCJUb3AiOjAuMCwiTGVmdCI6MC4wLCJSaWdodCI6MC4wLCJCb3R0b20iOjAuMH0sIkJhY2tncm91bmQiOm51bGwsIklzVmlzaWJsZSI6dHJ1ZSwiV2lkdGgiOjAuMCwiSGVpZ2h0IjowLjAsIkJvcmRlclN0eWxlIjpudWxsLCJQYXJlbnRTdHlsZSI6bnVsbH0sIkNyaXRpY2FsUGF0aFN0eWxlIjp7IiRpZCI6IjExIiwiQ3JpdGljYWxQYXRoU3R5bGVPcHRpb25zIjoxNSwiTGluZVN0eWxlIjp7IiRpZCI6IjEyIiwiTGluZUNvbG9yIjp7IiRpZCI6IjEzIiwiJHR5cGUiOiJOTFJFLkNvbW1vbi5Eb20uU29saWRDb2xvckJydXNoLCBOTFJFLkNvbW1vbiIsIkNvbG9yIjp7IiRpZCI6IjE0IiwiQSI6MjU1LCJSIjoyMjIsIkciOjUwLCJCIjo1MH19LCJMaW5lV2VpZ2h0IjoxLjAsIkxpbmVUeXBlIjowLCJQYXJlbnRTdHlsZSI6bnVsbH0sIlRpdGxlRm9yZWdyb3VuZCI6eyIkaWQiOiIxNSIsIkNvbG9yIjp7IiRpZCI6IjE2IiwiQSI6MjU1LCJSIjoxNzYsIkciOjE5LCJCIjoyNX19LCJTaGFwZXNCYWNrZ3JvdW5kIjp7IiRpZCI6IjE3IiwiQ29sb3IiOnsiJGlkIjoiMTgiLCJBIjoyNTUsIlIiOjI1MywiRyI6MjAzLCJCIjoyMDh9fSwiU2hhcGVzQm9yZGVyU3R5bGUiOnsiJGlkIjoiMTkiLCJMaW5lQ29sb3IiOnsiJGlkIjoiMjAiLCIkdHlwZSI6Ik5MUkUuQ29tbW9uLkRvbS5Tb2xpZENvbG9yQnJ1c2gsIE5MUkUuQ29tbW9uIiwiQ29sb3IiOnsiJGlkIjoiMjEiLCJBIjoyNTUsIlIiOjIyMiwiRyI6NTAsIkIiOjUwfX0sIkxpbmVXZWlnaHQiOjEuNSwiTGluZVR5cGUiOjAsIlBhcmVudFN0eWxlIjpudWxsfSwiTWFyZ2luIjp7IiRpZCI6IjIyIiwiVG9wIjowLjAsIkxlZnQiOjAuMCwiUmlnaHQiOjAuMCwiQm90dG9tIjowLjB9LCJQYWRkaW5nIjp7IiRpZCI6IjIzIiwiVG9wIjowLjAsIkxlZnQiOjAuMCwiUmlnaHQiOjAuMCwiQm90dG9tIjowLjB9LCJCYWNrZ3JvdW5kIjpudWxsLCJJc1Zpc2libGUiOmZhbHNlLCJXaWR0aCI6MC4wLCJIZWlnaHQiOjAuMCwiQm9yZGVyU3R5bGUiOm51bGwsIlBhcmVudFN0eWxlIjpudWxsfSwiVGltZWJhbmRTdHlsZSI6eyIkaWQiOiIyNCIsIlNjYWxlTWFya2luZyI6MSwiU2hhcGUiOjAsIlNoYXBlU3R5bGUiOnsiJGlkIjoiMjUiLCJNYXJnaW4iOnsiJGlkIjoiMjYiLCJUb3AiOjAuMCwiTGVmdCI6MTAuMCwiUmlnaHQiOjEwLjAsIkJvdHRvbSI6MC4wfSwiUGFkZGluZyI6eyIkaWQiOiIyNyIsIlRvcCI6My4wLCJMZWZ0IjowLjAsIlJpZ2h0IjowLjAsIkJvdHRvbSI6My4wfSwiQmFja2dyb3VuZCI6eyIkaWQiOiIyOCIsIkNvbG9yIjp7IiRpZCI6IjI5IiwiQSI6MjU1LCJSIjo2OCwiRyI6ODQsIkIiOjEwNn19LCJJc1Zpc2libGUiOnRydWUsIldpZHRoIjo4NTguMCwiSGVpZ2h0IjoyMC4wLCJCb3JkZXJTdHlsZSI6eyIkaWQiOiIzMCIsIkxpbmVDb2xvciI6eyIkaWQiOiIzMSIsIiR0eXBlIjoiTkxSRS5Db21tb24uRG9tLlNvbGlkQ29sb3JCcnVzaCwgTkxSRS5Db21tb24iLCJDb2xvciI6eyIkaWQiOiIzMiIsIkEiOjI1NSwiUiI6MjU1LCJHIjowLCJCIjowfX0sIkxpbmVXZWlnaHQiOjAuMCwiTGluZVR5cGUiOjAsIlBhcmVudFN0eWxlIjpudWxsfSwiUGFyZW50U3R5bGUiOm51bGx9LCJNaWRkbGVUaWVyU2hhcGVTdHlsZSI6eyIkaWQiOiIzMyIsIk1hcmdpbiI6eyIkaWQiOiIzNCIsIlRvcCI6MC4wLCJMZWZ0IjoxMC4wLCJSaWdodCI6MTAuMCwiQm90dG9tIjowLjB9LCJQYWRkaW5nIjp7IiRpZCI6IjM1IiwiVG9wIjozLjAsIkxlZnQiOjAuMCwiUmlnaHQiOjAuMCwiQm90dG9tIjozLjB9LCJCYWNrZ3JvdW5kIjp7IiRpZCI6IjM2IiwiQ29sb3IiOnsiJGlkIjoiMzciLCJBIjoyNTUsIlIiOjY4LCJHIjo4NCwiQiI6MTA2fX0sIklzVmlzaWJsZSI6dHJ1ZSwiV2lkdGgiOjg1OC4wLCJIZWlnaHQiOjIwLjAsIkJvcmRlclN0eWxlIjp7IiRpZCI6IjM4IiwiTGluZUNvbG9yIjp7IiRpZCI6IjM5IiwiJHR5cGUiOiJOTFJFLkNvbW1vbi5Eb20uU29saWRDb2xvckJydXNoLCBOTFJFLkNvbW1vbiIsIkNvbG9yIjp7IiRpZCI6IjQwIiwiQSI6MjU1LCJSIjoyNTUsIkciOjAsIkIiOjB9fSwiTGluZVdlaWdodCI6MC4wLCJMaW5lVHlwZSI6MCwiUGFyZW50U3R5bGUiOm51bGx9LCJQYXJlbnRTdHlsZSI6bnVsbH0sIkJvdHRvbVRpZXJTaGFwZVN0eWxlIjp7IiRpZCI6IjQxIiwiTWFyZ2luIjp7IiRpZCI6IjQyIiwiVG9wIjowLjAsIkxlZnQiOjEwLjAsIlJpZ2h0IjoxMC4wLCJCb3R0b20iOjAuMH0sIlBhZGRpbmciOnsiJGlkIjoiNDMiLCJUb3AiOjMuMCwiTGVmdCI6MC4wLCJSaWdodCI6MC4wLCJCb3R0b20iOjMuMH0sIkJhY2tncm91bmQiOnsiJGlkIjoiNDQiLCJDb2xvciI6eyIkaWQiOiI0NSIsIkEiOjI1NSwiUiI6NjgsIkciOjg0LCJCIjoxMDZ9fSwiSXNWaXNpYmxlIjp0cnVlLCJXaWR0aCI6ODU4LjAsIkhlaWdodCI6MjAuMCwiQm9yZGVyU3R5bGUiOnsiJGlkIjoiNDYiLCJMaW5lQ29sb3IiOnsiJGlkIjoiNDciLCIkdHlwZSI6Ik5MUkUuQ29tbW9uLkRvbS5Tb2xpZENvbG9yQnJ1c2gsIE5MUkUuQ29tbW9uIiwiQ29sb3IiOnsiJGlkIjoiNDgiLCJBIjoyNTUsIlIiOjI1NSwiRyI6MCwiQiI6MH19LCJMaW5lV2VpZ2h0IjowLjAsIkxpbmVUeXBlIjowLCJQYXJlbnRTdHlsZSI6bnVsbH0sIlBhcmVudFN0eWxlIjpudWxsfSwiUmlnaHRFbmRDYXBzU3R5bGUiOnsiJGlkIjoiNDkiLCJGb250U2V0dGluZ3MiOnsiJGlkIjoiNTAiLCJGb250U2l6ZSI6MTgsIkZvbnROYW1lIjoiQ2FsaWJyaSIsIklzQm9sZCI6dHJ1ZSwiSXNJdGFsaWMiOmZhbHNlLCJJc1VuZGVybGluZWQiOmZhbHNlLCJQYXJlbnRTdHlsZSI6bnVsbH0sIkF1dG9TaXplIjowLCJGb3JlZ3JvdW5kIjp7IiRpZCI6IjUxIiwiQ29sb3IiOnsiJGlkIjoiNTI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UzIiwiVG9wIjowLjAsIkxlZnQiOjAuMCwiUmlnaHQiOjIwLjAsIkJvdHRvbSI6MC4wfSwiUGFkZGluZyI6eyIkaWQiOiI1NCIsIlRvcCI6MC4wLCJMZWZ0IjowLjAsIlJpZ2h0IjowLjAsIkJvdHRvbSI6MC4wfSwiQmFja2dyb3VuZCI6eyIkaWQiOiI1NSIsIkNvbG9yIjp7IiRpZCI6IjU2IiwiQSI6MCwiUiI6MCwiRyI6MCwiQiI6MH19LCJJc1Zpc2libGUiOmZhbHNlLCJXaWR0aCI6MC4wLCJIZWlnaHQiOjAuMCwiQm9yZGVyU3R5bGUiOm51bGwsIlBhcmVudFN0eWxlIjpudWxsfSwiTGVmdEVuZENhcHNTdHlsZSI6eyIkaWQiOiI1NyIsIkZvbnRTZXR0aW5ncyI6eyIkaWQiOiI1OCIsIkZvbnRTaXplIjoxOCwiRm9udE5hbWUiOiJDYWxpYnJpIiwiSXNCb2xkIjp0cnVlLCJJc0l0YWxpYyI6ZmFsc2UsIklzVW5kZXJsaW5lZCI6ZmFsc2UsIlBhcmVudFN0eWxlIjpudWxsfSwiQXV0b1NpemUiOjAsIkZvcmVncm91bmQiOnsiJGlkIjoiNTkiLCJDb2xvciI6eyIkaWQiOiI2M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NjEiLCJUb3AiOjAuMCwiTGVmdCI6MjAuMCwiUmlnaHQiOjAuMCwiQm90dG9tIjowLjB9LCJQYWRkaW5nIjp7IiRpZCI6IjYyIiwiVG9wIjowLjAsIkxlZnQiOjAuMCwiUmlnaHQiOjAuMCwiQm90dG9tIjowLjB9LCJCYWNrZ3JvdW5kIjp7IiRpZCI6IjYzIiwiQ29sb3IiOnsiJGlkIjoiNjQiLCJBIjowLCJSIjowLCJHIjowLCJCIjowfX0sIklzVmlzaWJsZSI6ZmFsc2UsIldpZHRoIjowLjAsIkhlaWdodCI6MC4wLCJCb3JkZXJTdHlsZSI6bnVsbCwiUGFyZW50U3R5bGUiOm51bGx9LCJUb2RheVRleHRTdHlsZSI6eyIkaWQiOiI2NSIsIkZvbnRTZXR0aW5ncyI6eyIkaWQiOiI2NiIsIkZvbnRTaXplIjoxMiwiRm9udE5hbWUiOiJDYWxpYnJpIiwiSXNCb2xkIjpmYWxz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jkiLCJUb3AiOjAuMCwiTGVmdCI6MC4wLCJSaWdodCI6MC4wLCJCb3R0b20iOjAuMH0sIlBhZGRpbmciOnsiJGlkIjoiNzAiLCJUb3AiOjAuMCwiTGVmdCI6MC4wLCJSaWdodCI6MC4wLCJCb3R0b20iOjAuMH0sIkJhY2tncm91bmQiOnsiJGlkIjoiNzEiLCJDb2xvciI6eyIkaWQiOiI3MiIsIkEiOjAsIlIiOjAsIkciOjAsIkIiOjB9fSwiSXNWaXNpYmxlIjpmYWxzZSwiV2lkdGgiOjAuMCwiSGVpZ2h0IjowLjAsIkJvcmRlclN0eWxlIjpudWxsLCJQYXJlbnRTdHlsZSI6bnVsbH0sIlRvZGF5TWFya2VyU3R5bGUiOnsiJGlkIjoiNzMiLCJNYXJnaW4iOnsiJGlkIjoiNzQiLCJUb3AiOjAuMCwiTGVmdCI6MC4wLCJSaWdodCI6MC4wLCJCb3R0b20iOjAuMH0sIlBhZGRpbmciOnsiJGlkIjoiNzUiLCJUb3AiOjAuMCwiTGVmdCI6MC4wLCJSaWdodCI6MC4wLCJCb3R0b20iOjAuMH0sIkJhY2tncm91bmQiOnsiJGlkIjoiNzYiLCJDb2xvciI6eyIkaWQiOiI3NyIsIkEiOjI1NSwiUiI6MjU1LCJHIjowLCJCIjowfX0sIklzVmlzaWJsZSI6dHJ1ZSwiV2lkdGgiOjAuMCwiSGVpZ2h0IjowLjAsIkJvcmRlclN0eWxlIjpudWxsLCJQYXJlbnRTdHlsZSI6bnVsbH0sIlNjYWxlU3R5bGUiOnsiJGlkIjoiNzgiLCJTaGFwZSI6MywiU2hvd1NlZ21lbnRTZXBhcmF0b3JzIjp0cnVlLCJTZWdtZW50U2VwYXJhdG9yT3BhY2l0eSI6MzAsIkhhc0JlZW5WaXNpYmxlQmVmb3JlIjp0cnVlLCJGb250U2V0dGluZ3MiOnsiJGlkIjoiNzkiLCJGb250U2l6ZSI6MTIsIkZvbnROYW1lIjoiQ2FsaWJyaSIsIklzQm9sZCI6ZmFsc2UsIklzSXRhbGljIjpmYWxzZSwiSXNVbmRlcmxpbmVkIjpmYWxzZSwiUGFyZW50U3R5bGUiOm51bGx9LCJBdXRvU2l6ZSI6MCwiRm9yZWdyb3VuZCI6eyIkaWQiOiI4MCIsIkNvbG9yIjp7IiRpZCI6Ijg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yIiwiVG9wIjowLjAsIkxlZnQiOjUuMCwiUmlnaHQiOjAuMCwiQm90dG9tIjowLjB9LCJQYWRkaW5nIjp7IiRpZCI6IjgzIiwiVG9wIjowLjAsIkxlZnQiOjAuMCwiUmlnaHQiOjAuMCwiQm90dG9tIjowLjB9LCJCYWNrZ3JvdW5kIjp7IiRpZCI6Ijg0IiwiQ29sb3IiOnsiJGlkIjoiODUiLCJBIjowLCJSIjowLCJHIjowLCJCIjowfX0sIklzVmlzaWJsZSI6dHJ1ZSwiV2lkdGgiOjAuMCwiSGVpZ2h0IjowLjAsIkJvcmRlclN0eWxlIjpudWxsLCJQYXJlbnRTdHlsZSI6bnVsbH0sIlNpbmdsZVNjYWxlU2hhcGVTdHlsZSI6eyIkaWQiOiI4NiIsIlNoYXBlIjowLCJIZWlnaHQiOjAuMH0sIk1pZGRsZVRpZXJTY2FsZVN0eWxlIjp7IiRpZCI6Ijg3IiwiU2hhcGUiOjMsIlNob3dTZWdtZW50U2VwYXJhdG9ycyI6dHJ1ZSwiU2VnbWVudFNlcGFyYXRvck9wYWNpdHkiOjMwLCJIYXNCZWVuVmlzaWJsZUJlZm9yZSI6ZmFsc2UsIkZvbnRTZXR0aW5ncyI6eyIkaWQiOiI4OCIsIkZvbnRTaXplIjoxMiwiRm9udE5hbWUiOiJDYWxpYnJpIiwiSXNCb2xkIjpmYWxzZSwiSXNJdGFsaWMiOmZhbHNlLCJJc1VuZGVybGluZWQiOmZhbHNlLCJQYXJlbnRTdHlsZSI6bnVsbH0sIkF1dG9TaXplIjowLCJGb3JlZ3JvdW5kIjp7IiRpZCI6Ijg5IiwiQ29sb3IiOnsiJGlkIjoiOTA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OTEiLCJUb3AiOjAuMCwiTGVmdCI6NS4wLCJSaWdodCI6MC4wLCJCb3R0b20iOjAuMH0sIlBhZGRpbmciOnsiJGlkIjoiOTIiLCJUb3AiOjAuMCwiTGVmdCI6MC4wLCJSaWdodCI6MC4wLCJCb3R0b20iOjAuMH0sIkJhY2tncm91bmQiOnsiJGlkIjoiOTMiLCJDb2xvciI6eyIkaWQiOiI5NCIsIkEiOjAsIlIiOjAsIkciOjAsIkIiOjB9fSwiSXNWaXNpYmxlIjpmYWxzZSwiV2lkdGgiOjAuMCwiSGVpZ2h0IjowLjAsIkJvcmRlclN0eWxlIjpudWxsLCJQYXJlbnRTdHlsZSI6bnVsbH0sIkJvdHRvbVRpZXJTY2FsZVN0eWxlIjp7IiRpZCI6Ijk1IiwiU2hhcGUiOjMsIlNob3dTZWdtZW50U2VwYXJhdG9ycyI6dHJ1ZSwiU2VnbWVudFNlcGFyYXRvck9wYWNpdHkiOjMwLCJIYXNCZWVuVmlzaWJsZUJlZm9yZSI6ZmFsc2UsIkZvbnRTZXR0aW5ncyI6eyIkaWQiOiI5NiIsIkZvbnRTaXplIjoxMiwiRm9udE5hbWUiOiJDYWxpYnJpIiwiSXNCb2xkIjpmYWxzZSwiSXNJdGFsaWMiOmZhbHNlLCJJc1VuZGVybGluZWQiOmZhbHNlLCJQYXJlbnRTdHlsZSI6bnVsbH0sIkF1dG9TaXplIjowLCJGb3JlZ3JvdW5kIjp7IiRpZCI6Ijk3IiwiQ29sb3IiOnsiJGlkIjoiOTg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OTkiLCJUb3AiOjAuMCwiTGVmdCI6NS4wLCJSaWdodCI6MC4wLCJCb3R0b20iOjAuMH0sIlBhZGRpbmciOnsiJGlkIjoiMTAwIiwiVG9wIjowLjAsIkxlZnQiOjAuMCwiUmlnaHQiOjAuMCwiQm90dG9tIjowLjB9LCJCYWNrZ3JvdW5kIjp7IiRpZCI6IjEwMSIsIkNvbG9yIjp7IiRpZCI6IjEwMiIsIkEiOjAsIlIiOjAsIkciOjAsIkIiOjB9fSwiSXNWaXNpYmxlIjpmYWxzZSwiV2lkdGgiOjAuMCwiSGVpZ2h0IjowLjAsIkJvcmRlclN0eWxlIjpudWxsLCJQYXJlbnRTdHlsZSI6bnVsbH0sIkVsYXBzZWRUaW1lQmFja2dyb3VuZCI6eyIkaWQiOiIxMDMiLCJDb2xvciI6eyIkaWQiOiIxMDQiLCJBIjoxOTEsIlIiOjI1NSwiRyI6MCwiQiI6MH19LCJBcHBlbmRZZWFyT25ZZWFyQ2hhbmdlIjpmYWxzZSwiRWxhcHNlZFRpbWVGb3JtYXQiOjAsIlRvZGF5TWFya2VyUG9zaXRpb24iOjAsIlF1aWNrUG9zaXRpb24iOjMsIkFic29sdXRlUG9zaXRpb24iOjQ0MC40MTk0MzQsIk1hcmdpbiI6eyIkaWQiOiIxMDUiLCJUb3AiOjAuMCwiTGVmdCI6MTAuMCwiUmlnaHQiOjEwLjAsIkJvdHRvbSI6MC4wfSwiUGFkZGluZyI6eyIkaWQiOiIxMDYiLCJUb3AiOjAuMCwiTGVmdCI6MC4wLCJSaWdodCI6MC4wLCJCb3R0b20iOjAuMH0sIkJhY2tncm91bmQiOnsiJGlkIjoiMTA3IiwiQ29sb3IiOnsiJGlkIjoiMTA4IiwiQSI6MjU1LCJSIjo0NywiRyI6NTQsIkIiOjE1M319LCJJc1Zpc2libGUiOnRydWUsIldpZHRoIjowLjAsIkhlaWdodCI6MC4wLCJCb3JkZXJTdHlsZSI6bnVsbCwiUGFyZW50U3R5bGUiOm51bGx9LCJEZWZhdWx0TWlsZXN0b25lU3R5bGUiOnsiJGlkIjoiMTA5IiwiU2hhcGUiOjIsIkNvbm5lY3Rvck1hcmdpbiI6eyIkaWQiOiIxMTAiLCJUb3AiOjAuMCwiTGVmdCI6Mi4wLCJSaWdodCI6Mi4wLCJCb3R0b20iOjAuMH0sIkNvbm5lY3RvclN0eWxlIjp7IiRpZCI6IjExMSIsIkxpbmVDb2xvciI6eyIkaWQiOiIxMTIiLCIkdHlwZSI6Ik5MUkUuQ29tbW9uLkRvbS5Tb2xpZENvbG9yQnJ1c2gsIE5MUkUuQ29tbW9uIiwiQ29sb3IiOnsiJGlkIjoiMTEzIiwiQSI6MTI3LCJSIjo3OSwiRyI6MTI5LCJCIjoxODl9fSwiTGluZVdlaWdodCI6MS4wLCJMaW5lVHlwZSI6MCwiUGFyZW50U3R5bGUiOm51bGx9LCJJc0JlbG93VGltZWJhbmQiOmZhbHNlLCJQb3NpdGlvbk9uVGFzayI6MCwiSGlkZURhdGUiOmZhbHNlLCJTaGFwZVNpemUiOjEsIlNwYWNpbmciOjIuMCwiUGFkZGluZyI6eyIkaWQiOiIxMTQiLCJUb3AiOjcuMCwiTGVmdCI6My4wLCJSaWdodCI6MC4wLCJCb3R0b20iOjIuMH0sIlNoYXBlU3R5bGUiOnsiJGlkIjoiMTE1IiwiTWFyZ2luIjp7IiRpZCI6IjExNiIsIlRvcCI6MC4wLCJMZWZ0IjowLjAsIlJpZ2h0IjowLjAsIkJvdHRvbSI6MC4wfSwiUGFkZGluZyI6eyIkaWQiOiIxMTciLCJUb3AiOjAuMCwiTGVmdCI6MC4wLCJSaWdodCI6MC4wLCJCb3R0b20iOjAuMH0sIkJhY2tncm91bmQiOnsiJGlkIjoiMTE4IiwiQ29sb3IiOnsiJGlkIjoiMTE5IiwiQSI6MjU1LCJSIjowLCJHIjoxMTQsIkIiOjE4OH19LCJJc1Zpc2libGUiOnRydWUsIldpZHRoIjoxMy4wLCJIZWlnaHQiOjEzLjAsIkJvcmRlclN0eWxlIjp7IiRpZCI6IjEyMCIsIkxpbmVDb2xvciI6eyIkaWQiOiIxMjEiLCIkdHlwZSI6Ik5MUkUuQ29tbW9uLkRvbS5Tb2xpZENvbG9yQnJ1c2gsIE5MUkUuQ29tbW9uIiwiQ29sb3IiOnsiJGlkIjoiMTIyIiwiQSI6MjU1LCJSIjoyNTUsIkciOjAsIkIiOjB9fSwiTGluZVdlaWdodCI6MC4wLCJMaW5lVHlwZSI6MCwiUGFyZW50U3R5bGUiOm51bGx9LCJQYXJlbnRTdHlsZSI6bnVsbH0sIlRpdGxlU3R5bGUiOnsiJGlkIjoiMTIzIiwiRm9udFNldHRpbmdzIjp7IiRpZCI6IjEyNCIsIkZvbnRTaXplIjoxMSwiRm9udE5hbWUiOiJDYWxpYnJpIiwiSXNCb2xkIjp0cnVlLCJJc0l0YWxpYyI6ZmFsc2UsIklzVW5kZXJsaW5lZCI6ZmFsc2UsIlBhcmVudFN0eWxlIjpudWxsfSwiQXV0b1NpemUiOjAsIkZvcmVncm91bmQiOnsiJGlkIjoiMTI1IiwiQ29sb3IiOnsiJGlkIjoiMTI2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yNyIsIlRvcCI6MC4wLCJMZWZ0IjowLjAsIlJpZ2h0IjowLjAsIkJvdHRvbSI6MC4wfSwiUGFkZGluZyI6eyIkaWQiOiIxMjgiLCJUb3AiOjAuMCwiTGVmdCI6MC4wLCJSaWdodCI6MC4wLCJCb3R0b20iOjAuMH0sIkJhY2tncm91bmQiOnsiJGlkIjoiMTI5IiwiQ29sb3IiOnsiJGlkIjoiMTMwIiwiQSI6MCwiUiI6MCwiRyI6MCwiQiI6MH19LCJJc1Zpc2libGUiOnRydWUsIldpZHRoIjowLjAsIkhlaWdodCI6MC4wLCJCb3JkZXJTdHlsZSI6bnVsbCwiUGFyZW50U3R5bGUiOm51bGx9LCJEYXRlU3R5bGUiOnsiJGlkIjoiMTMxIiwiRm9udFNldHRpbmdzIjp7IiRpZCI6IjEzMiIsIkZvbnRTaXplIjoxMCwiRm9udE5hbWUiOiJDYWxpYnJpIiwiSXNCb2xkIjpmYWxzZSwiSXNJdGFsaWMiOmZhbHNlLCJJc1VuZGVybGluZWQiOmZhbHNlLCJQYXJlbnRTdHlsZSI6bnVsbH0sIkF1dG9TaXplIjowLCJGb3JlZ3JvdW5kIjp7IiRpZCI6IjEzMyIsIkNvbG9yIjp7IiRpZCI6IjEz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M1IiwiVG9wIjowLjAsIkxlZnQiOjAuMCwiUmlnaHQiOjAuMCwiQm90dG9tIjowLjB9LCJQYWRkaW5nIjp7IiRpZCI6IjEzNiIsIlRvcCI6MC4wLCJMZWZ0IjowLjAsIlJpZ2h0IjowLjAsIkJvdHRvbSI6MC4wfSwiQmFja2dyb3VuZCI6eyIkaWQiOiIxMzciLCJDb2xvciI6eyIkaWQiOiIxMzgiLCJBIjowLCJSIjowLCJHIjowLCJCIjowfX0sIklzVmlzaWJsZSI6dHJ1ZSwiV2lkdGgiOjAuMCwiSGVpZ2h0IjowLjAsIkJvcmRlclN0eWxlIjpudWxsLCJQYXJlbnRTdHlsZSI6bnVsbH0sIkRhdGVGb3JtYXQiOnsiJGlkIjoiMTM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MCIsIkZvcm1hdCI6MCwiSXNWaXNpYmxlIjpmYWxzZSwiTGFzdEtub3duVmlzaWJpbGl0eVN0YXRlIjpmYWxzZX0sIklzVmlzaWJsZSI6dHJ1ZSwiUGFyZW50U3R5bGUiOm51bGx9LCJEZWZhdWx0VGFza1N0eWxlIjp7IiRpZCI6IjE0MSIsIlNoYXBlIjoxLCJTaGFwZVRoaWNrbmVzcyI6MCwiRHVyYXRpb25Gb3JtYXQiOjAsIkluY2x1ZGVOb25Xb3JraW5nRGF5c0luRHVyYXRpb24iOmZhbHNlLCJQZXJjZW50YWdlQ29tcGxldGVTdHlsZSI6eyIkaWQiOiIxNDIiLCJGb250U2V0dGluZ3MiOnsiJGlkIjoiMTQzIiwiRm9udFNpemUiOjEwLCJGb250TmFtZSI6IkNhbGlicmkiLCJJc0JvbGQiOmZhbHNlLCJJc0l0YWxpYyI6ZmFsc2UsIklzVW5kZXJsaW5lZCI6ZmFsc2UsIlBhcmVudFN0eWxlIjpudWxsfSwiQXV0b1NpemUiOjAsIkZvcmVncm91bmQiOnsiJGlkIjoiMTQ0IiwiQ29sb3IiOnsiJGlkIjoiMTQ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Q2IiwiVG9wIjowLjAsIkxlZnQiOjAuMCwiUmlnaHQiOjAuMCwiQm90dG9tIjowLjB9LCJQYWRkaW5nIjp7IiRpZCI6IjE0NyIsIlRvcCI6MC4wLCJMZWZ0IjowLjAsIlJpZ2h0IjowLjAsIkJvdHRvbSI6MC4wfSwiQmFja2dyb3VuZCI6eyIkaWQiOiIxNDgiLCJDb2xvciI6eyIkaWQiOiIxNDkiLCJBIjo4OSwiUiI6MCwiRyI6MCwiQiI6MH19LCJJc1Zpc2libGUiOnRydWUsIldpZHRoIjowLjAsIkhlaWdodCI6MC4wLCJCb3JkZXJTdHlsZSI6bnVsbCwiUGFyZW50U3R5bGUiOm51bGx9LCJEdXJhdGlvblN0eWxlIjp7IiRpZCI6IjE1MCIsIkZvbnRTZXR0aW5ncyI6eyIkaWQiOiIxNTEiLCJGb250U2l6ZSI6MTAsIkZvbnROYW1lIjoiQ2FsaWJyaSIsIklzQm9sZCI6ZmFsc2UsIklzSXRhbGljIjpmYWxzZSwiSXNVbmRlcmxpbmVkIjpmYWxzZSwiUGFyZW50U3R5bGUiOm51bGx9LCJBdXRvU2l6ZSI6MCwiRm9yZWdyb3VuZCI6eyIkaWQiOiIxNTIiLCJDb2xvciI6eyIkaWQiOiIxNTM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NTQiLCJUb3AiOjAuMCwiTGVmdCI6MC4wLCJSaWdodCI6MC4wLCJCb3R0b20iOjAuMH0sIlBhZGRpbmciOnsiJGlkIjoiMTU1IiwiVG9wIjowLjAsIkxlZnQiOjAuMCwiUmlnaHQiOjAuMCwiQm90dG9tIjowLjB9LCJCYWNrZ3JvdW5kIjp7IiRpZCI6IjE1NiIsIkNvbG9yIjp7IiRpZCI6IjE1NyIsIkEiOjAsIlIiOjAsIkciOjAsIkIiOjB9fSwiSXNWaXNpYmxlIjp0cnVlLCJXaWR0aCI6MC4wLCJIZWlnaHQiOjAuMCwiQm9yZGVyU3R5bGUiOm51bGwsIlBhcmVudFN0eWxlIjpudWxsfSwiSG9yaXpvbnRhbENvbm5lY3RvclN0eWxlIjp7IiRpZCI6IjE1OCIsIkxpbmVDb2xvciI6eyIkaWQiOiIxNTkiLCIkdHlwZSI6Ik5MUkUuQ29tbW9uLkRvbS5Tb2xpZENvbG9yQnJ1c2gsIE5MUkUuQ29tbW9uIiwiQ29sb3IiOnsiJGlkIjoiMTYwIiwiQSI6MjU1LCJSIjoyMDQsIkciOjIwNCwiQiI6MjA0fX0sIkxpbmVXZWlnaHQiOjEuMCwiTGluZVR5cGUiOjAsIlBhcmVudFN0eWxlIjpudWxsfSwiVmVydGljYWxDb25uZWN0b3JTdHlsZSI6eyIkaWQiOiIxNjEiLCJMaW5lQ29sb3IiOnsiJGlkIjoiMTYyIiwiJHR5cGUiOiJOTFJFLkNvbW1vbi5Eb20uU29saWRDb2xvckJydXNoLCBOTFJFLkNvbW1vbiIsIkNvbG9yIjp7IiRpZCI6IjE2MyIsIkEiOjI1NSwiUiI6MjA0LCJHIjoyMDQsIkIiOjIwNH1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E2NCIsIk1hcmdpbiI6eyIkaWQiOiIxNjUiLCJUb3AiOjAuMCwiTGVmdCI6NC4wLCJSaWdodCI6NC4wLCJCb3R0b20iOjAuMH0sIlBhZGRpbmciOnsiJGlkIjoiMTY2IiwiVG9wIjowLjAsIkxlZnQiOjAuMCwiUmlnaHQiOjAuMCwiQm90dG9tIjowLjB9LCJCYWNrZ3JvdW5kIjp7IiRpZCI6IjE2NyIsIkNvbG9yIjp7IiRpZCI6IjE2OCIsIkEiOjI1NSwiUiI6MCwiRyI6MTE0LCJCIjoxODh9fSwiSXNWaXNpYmxlIjp0cnVlLCJXaWR0aCI6MC4wLCJIZWlnaHQiOjEwLjAsIkJvcmRlclN0eWxlIjp7IiRpZCI6IjE2OSIsIkxpbmVDb2xvciI6eyIkaWQiOiIxNzAiLCIkdHlwZSI6Ik5MUkUuQ29tbW9uLkRvbS5Tb2xpZENvbG9yQnJ1c2gsIE5MUkUuQ29tbW9uIiwiQ29sb3IiOnsiJGlkIjoiMTcxIiwiQSI6MjU1LCJSIjoyNTUsIkciOjAsIkIiOjB9fSwiTGluZVdlaWdodCI6MC4wLCJMaW5lVHlwZSI6MCwiUGFyZW50U3R5bGUiOm51bGx9LCJQYXJlbnRTdHlsZSI6bnVsbH0sIlRpdGxlU3R5bGUiOnsiJGlkIjoiMTcyIiwiRm9udFNldHRpbmdzIjp7IiRpZCI6IjE3MyIsIkZvbnRTaXplIjoxMSwiRm9udE5hbWUiOiJDYWxpYnJpIiwiSXNCb2xkIjp0cnVlLCJJc0l0YWxpYyI6ZmFsc2UsIklzVW5kZXJsaW5lZCI6ZmFsc2UsIlBhcmVudFN0eWxlIjpudWxsfSwiQXV0b1NpemUiOjAsIkZvcmVncm91bmQiOnsiJGlkIjoiMTc0IiwiQ29sb3IiOnsiJGlkIjoiMTc1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E3NiIsIlRvcCI6MC4wLCJMZWZ0IjowLjAsIlJpZ2h0IjowLjAsIkJvdHRvbSI6MC4wfSwiUGFkZGluZyI6eyIkaWQiOiIxNzciLCJUb3AiOjAuMCwiTGVmdCI6MC4wLCJSaWdodCI6MC4wLCJCb3R0b20iOjAuMH0sIkJhY2tncm91bmQiOnsiJGlkIjoiMTc4IiwiQ29sb3IiOnsiJGlkIjoiMTc5IiwiQSI6MCwiUiI6MCwiRyI6MCwiQiI6MH19LCJJc1Zpc2libGUiOnRydWUsIldpZHRoIjowLjAsIkhlaWdodCI6MC4wLCJCb3JkZXJTdHlsZSI6bnVsbCwiUGFyZW50U3R5bGUiOm51bGx9LCJEYXRlU3R5bGUiOnsiJGlkIjoiMTgwIiwiRm9udFNldHRpbmdzIjp7IiRpZCI6IjE4MSIsIkZvbnRTaXplIjoxMCwiRm9udE5hbWUiOiJDYWxpYnJpIiwiSXNCb2xkIjpmYWxzZSwiSXNJdGFsaWMiOmZhbHNlLCJJc1VuZGVybGluZWQiOmZhbHNlLCJQYXJlbnRTdHlsZSI6bnVsbH0sIkF1dG9TaXplIjowLCJGb3JlZ3JvdW5kIjp7IiRpZCI6IjE4MiIsIkNvbG9yIjp7IiRpZCI6IjE4My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MTg0IiwiVG9wIjowLjAsIkxlZnQiOjAuMCwiUmlnaHQiOjAuMCwiQm90dG9tIjowLjB9LCJQYWRkaW5nIjp7IiRpZCI6IjE4NSIsIlRvcCI6MC4wLCJMZWZ0IjowLjAsIlJpZ2h0IjowLjAsIkJvdHRvbSI6MC4wfSwiQmFja2dyb3VuZCI6eyIkaWQiOiIxODYiLCJDb2xvciI6eyIkaWQiOiIxODciLCJBIjowLCJSIjowLCJHIjowLCJCIjowfX0sIklzVmlzaWJsZSI6dHJ1ZSwiV2lkdGgiOjAuMCwiSGVpZ2h0IjowLjAsIkJvcmRlclN0eWxlIjpudWxsLCJQYXJlbnRTdHlsZSI6bnVsbH0sIkRhdGVGb3JtYXQiOnsiJGlkIjoiMTg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4OSIsIkZvcm1hdCI6MCwiSXNWaXNpYmxlIjpmYWxzZSwiTGFzdEtub3duVmlzaWJpbGl0eVN0YXRlIjpmYWxzZX0sIklzVmlzaWJsZSI6dHJ1ZSwiUGFyZW50U3R5bGUiOm51bGwsIl9leHBsaWNpdGx5U2V0Ijp7IiRpZCI6IjE5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kxIiwiR3JpZGxpbmVTdHlsZSI6eyIkaWQiOiIxOTIiLCJMaW5lQ29sb3IiOnsiJGlkIjoiMTkzIiwiJHR5cGUiOiJOTFJFLkNvbW1vbi5Eb20uU29saWRDb2xvckJydXNoLCBOTFJFLkNvbW1vbiIsIkNvbG9yIjp7IiRpZCI6IjE5NCIsIkEiOjM4LCJSIjo5MSwiRyI6MTU1LCJCIjoyMTN9fSwiTGluZVdlaWdodCI6MS4wLCJMaW5lVHlwZSI6MCwiUGFyZW50U3R5bGUiOm51bGx9LCJNYXJnaW4iOnsiJGlkIjoiMTk1IiwiVG9wIjowLjAsIkxlZnQiOjAuMCwiUmlnaHQiOjAuMCwiQm90dG9tIjowLjB9LCJQYWRkaW5nIjp7IiRpZCI6IjE5NiIsIlRvcCI6MC4wLCJMZWZ0IjowLjAsIlJpZ2h0IjowLjAsIkJvdHRvbSI6MC4wfSwiQmFja2dyb3VuZCI6bnVsbCwiSXNWaXNpYmxlIjp0cnVlLCJXaWR0aCI6MC4wLCJIZWlnaHQiOjAuMCwiQm9yZGVyU3R5bGUiOnsiJGlkIjoiMTk3IiwiTGluZUNvbG9yIjpudWxsLCJMaW5lV2VpZ2h0IjowLjAsIkxpbmVUeXBlIjowLCJQYXJlbnRTdHlsZSI6bnVsbH0sIlBhcmVudFN0eWxlIjpudWxsfSwiQWN0aXZpdHlMaW5lUGFuZWxTdHlsZSI6eyIkaWQiOiIxOTgiLCJBY3Rpdml0eUxpbmVTdHlsZSI6eyIkaWQiOiIxOTkiLCJMaW5lQ29sb3IiOnsiJGlkIjoiMjAwIiwiJHR5cGUiOiJOTFJFLkNvbW1vbi5Eb20uU29saWRDb2xvckJydXNoLCBOTFJFLkNvbW1vbiIsIkNvbG9yIjp7IiRpZCI6IjIwMSIsIkEiOjM4LCJSIjo2OCwiRyI6MTE0LCJCIjoxOTZ9fSwiTGluZVdlaWdodCI6MS4wLCJMaW5lVHlwZSI6MCwiUGFyZW50U3R5bGUiOm51bGx9LCJNYXJnaW4iOnsiJGlkIjoiMjAyIiwiVG9wIjowLjAsIkxlZnQiOjAuMCwiUmlnaHQiOjAuMCwiQm90dG9tIjowLjB9LCJQYWRkaW5nIjp7IiRpZCI6IjIwMyIsIlRvcCI6MC4wLCJMZWZ0IjowLjAsIlJpZ2h0IjowLjAsIkJvdHRvbSI6MC4wfSwiQmFja2dyb3VuZCI6bnVsbCwiSXNWaXNpYmxlIjp0cnVlLCJXaWR0aCI6MC4wLCJIZWlnaHQiOjAuMCwiQm9yZGVyU3R5bGUiOnsiJGlkIjoiMjA0IiwiTGluZUNvbG9yIjpudWxsLCJMaW5lV2VpZ2h0IjowLjAsIkxpbmVUeXBlIjowLCJQYXJlbnRTdHlsZSI6bnVsbH0sIlBhcmVudFN0eWxlIjpudWxsfSwiU2hvd0VsYXBzZWRUaW1lR3JhZGllbnRTdHlsZSI6ZmFsc2UsIlRpbWViYW5kUmVzZXJ2ZWRMZWZ0QXJlYVN0eWxlIjp7IiRpZCI6IjIwNSIsIkFjdGl2aXR5SGVhZGVyV2lkdGgiOjAuMCwiSXNTZXQiOmZhbHNlfSwiRGVmYXVsdFN3aW1sYW5lU3R5bGUiOm51bGx9LCJTY2FsZSI6bnVsbCwiU2NhbGVWMiI6eyIkaWQiOiIyMDYiLCJTdGFydERhdGUiOiIwMDAxLTAxLTAxVDAwOjAwOjAwIiwiRW5kRGF0ZSI6IjIwMjMtMDctMjdUMjM6NTk6MDBaIiwiQXV0b0RhdGVSYW5nZSI6dHJ1ZSwiV29ya2luZ0RheXMiOjMxLCJGaXNjYWxZZWFyIjp7IiRpZCI6IjIwNyIsIlN0YXJ0TW9udGgiOjEsIlVzZVN0YXJ0aW5nWWVhckZvck51bWJlcmluZyI6dHJ1ZSwiU2hvd0Zpc2NhbFllYXJMYWJlbCI6dHJ1ZX0sIlRvZGF5TWFya2VyVGV4dCI6IlRvZGF5IiwiQXV0b1NjYWxlVHlwZSI6dHJ1ZSwiVGltZWJhbmRTY2FsZXMiOnsiJGlkIjoiMjA4IiwiVG9wU2NhbGVMYXllciI6eyIkaWQiOiIyMDkiLCJGb3JtYXQiOiJNTU0iLCJUeXBlIjoyfSwiTWlkZGxlU2NhbGVMYXllciI6eyIkaWQiOiIyMTAiLCJGb3JtYXQiOm51bGwsIlR5cGUiOjB9LCJCb3R0b21TY2FsZUxheWVyIjp7IiRpZCI6IjIxMSIsIkZvcm1hdCI6bnVsbCwiVHlwZSI6MH19fSwiTWlsZXN0b25lcyI6W3siJGlkIjoiMjEyIiwiRGF0ZSI6IjIwMjMtMDQtMTBUMDA6MDA6MDAiLCJTdHlsZSI6eyIkaWQiOiIyMTMiLCJTaGFwZSI6MSwiQ29ubmVjdG9yTWFyZ2luIjp7IiRyZWYiOiIxMTAifSwiQ29ubmVjdG9yU3R5bGUiOnsiJGlkIjoiMjE0IiwiTGluZUNvbG9yIjp7IiRpZCI6IjIxNSIsIiR0eXBlIjoiTkxSRS5Db21tb24uRG9tLlNvbGlkQ29sb3JCcnVzaCwgTkxSRS5Db21tb24iLCJDb2xvciI6eyIkaWQiOiIyMTYiLCJBIjoxMjcsIlIiOjc5LCJHIjoxMjksIkIiOjE4OX19LCJMaW5lV2VpZ2h0IjoxLjAsIkxpbmVUeXBlIjowLCJQYXJlbnRTdHlsZSI6bnVsbH0sIklzQmVsb3dUaW1lYmFuZCI6ZmFsc2UsIlBvc2l0aW9uT25UYXNrIjowLCJIaWRlRGF0ZSI6ZmFsc2UsIlNoYXBlU2l6ZSI6MSwiU3BhY2luZyI6Mi4wLCJQYWRkaW5nIjp7IiRyZWYiOiIxMTQifSwiU2hhcGVTdHlsZSI6eyIkaWQiOiIyMTciLCJNYXJnaW4iOnsiJHJlZiI6IjExNiJ9LCJQYWRkaW5nIjp7IiRyZWYiOiIxMTcifSwiQmFja2dyb3VuZCI6eyIkaWQiOiIyMTgiLCJDb2xvciI6eyIkaWQiOiIyMTkiLCJBIjoyNTUsIlIiOjY4LCJHIjoxMTQsIkIiOjE5Nn19LCJJc1Zpc2libGUiOnRydWUsIldpZHRoIjoxOC4wLCJIZWlnaHQiOjIwLjAsIkJvcmRlclN0eWxlIjp7IiRpZCI6IjIyMCIsIkxpbmVDb2xvciI6eyIkaWQiOiIyMjEiLCIkdHlwZSI6Ik5MUkUuQ29tbW9uLkRvbS5Tb2xpZENvbG9yQnJ1c2gsIE5MUkUuQ29tbW9uIiwiQ29sb3IiOnsiJGlkIjoiMjIyIiwiQSI6MjU1LCJSIjoyNTUsIkciOjAsIkIiOjB9fSwiTGluZVdlaWdodCI6MC4wLCJMaW5lVHlwZSI6MCwiUGFyZW50U3R5bGUiOm51bGx9LCJQYXJlbnRTdHlsZSI6bnVsbH0sIlRpdGxlU3R5bGUiOnsiJGlkIjoiMjIzIiwiRm9udFNldHRpbmdzIjp7IiRpZCI6IjIyNCIsIkZvbnRTaXplIjoxMSwiRm9udE5hbWUiOiJDYWxpYnJpIiwiSXNCb2xkIjp0cnVlLCJJc0l0YWxpYyI6ZmFsc2UsIklzVW5kZXJsaW5lZCI6ZmFsc2UsIlBhcmVudFN0eWxlIjpudWxsfSwiQXV0b1NpemUiOjAsIkZvcmVncm91bmQiOnsiJGlkIjoiMjI1IiwiQ29sb3IiOnsiJGlkIjoiMjI2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xMjcifSwiUGFkZGluZyI6eyIkcmVmIjoiMTI4In0sIkJhY2tncm91bmQiOnsiJGlkIjoiMjI3IiwiQ29sb3IiOnsiJGlkIjoiMjI4IiwiQSI6MCwiUiI6MjU1LCJHIjoyNTUsIkIiOjI1NX19LCJJc1Zpc2libGUiOnRydWUsIldpZHRoIjowLjAsIkhlaWdodCI6MC4wLCJCb3JkZXJTdHlsZSI6eyIkaWQiOiIyMjkiLCJMaW5lQ29sb3IiOm51bGwsIkxpbmVXZWlnaHQiOjAuMCwiTGluZVR5cGUiOjAsIlBhcmVudFN0eWxlIjpudWxsfSwiUGFyZW50U3R5bGUiOm51bGx9LCJEYXRlU3R5bGUiOnsiJGlkIjoiMjMwIiwiRm9udFNldHRpbmdzIjp7IiRpZCI6IjIzMSIsIkZvbnRTaXplIjoxMCwiRm9udE5hbWUiOiJDYWxpYnJpIiwiSXNCb2xkIjpmYWxzZSwiSXNJdGFsaWMiOmZhbHNlLCJJc1VuZGVybGluZWQiOmZhbHNlLCJQYXJlbnRTdHlsZSI6bnVsbH0sIkF1dG9TaXplIjowLCJGb3JlZ3JvdW5kIjp7IiRpZCI6IjIzMiIsIkNvbG9yIjp7IiRpZCI6IjIzMy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zNSJ9LCJQYWRkaW5nIjp7IiRyZWYiOiIxMzYifSwiQmFja2dyb3VuZCI6eyIkaWQiOiIyMzQiLCJDb2xvciI6eyIkaWQiOiIyMzUiLCJBIjowLCJSIjoyNTUsIkciOjI1NSwiQiI6MjU1fX0sIklzVmlzaWJsZSI6dHJ1ZSwiV2lkdGgiOjAuMCwiSGVpZ2h0IjowLjAsIkJvcmRlclN0eWxlIjp7IiRpZCI6IjIzNiIsIkxpbmVDb2xvciI6bnVsbCwiTGluZVdlaWdodCI6MC4wLCJMaW5lVHlwZSI6MCwiUGFyZW50U3R5bGUiOm51bGx9LCJQYXJlbnRTdHlsZSI6bnVsbH0sIkRhdGVGb3JtYXQiOnsiJGlkIjoiMjM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zOCIsIkZvcm1hdCI6MCwiSXNWaXNpYmxlIjpmYWxzZSwiTGFzdEtub3duVmlzaWJpbGl0eVN0YXRlIjpmYWxzZX0sIklzVmlzaWJsZSI6ZmFsc2UsIlBhcmVudFN0eWxlIjpudWxsfSwiSW5kZXgiOjEsIlBlcmNlbnRhZ2VDb21wbGV0ZSI6bnVsbCwiUG9zaXRpb24iOnsiUmF0aW8iOjAuNjI5NTI4MTE2Mjk2ODM4OCwiSXNDdXN0b20iOnRydWV9LCJEYXRlRm9ybWF0Ijp7IiRyZWYiOiIyMzcifSwiV2Vla051bWJlcmluZyI6eyIkaWQiOiIyMzkiLCJGb3JtYXQiOjAsIklzVmlzaWJsZSI6ZmFsc2UsIkxhc3RLbm93blZpc2liaWxpdHlTdGF0ZSI6ZmFsc2V9LCJSZWxhdGVkVGFza0lkIjoiMDAwMDAwMDAtMDAwMC0wMDAwLTAwMDAtMDAwMDAwMDAwMDAwIiwiSWQiOiI4OTkxNTBhOS1lNTc3LTQyNzctOGQ3Ny1hZjIxZGU3ZGFkYjMiLCJJbXBvcnRJZCI6bnVsbCwiVGl0bGUiOiJSMSIsIk5vdGUiOm51bGwsIkh5cGVybGluayI6eyIkaWQiOiIyNDAiLCJBZGRyZXNzIjpudWxsLCJTdWJBZGRyZXNzIjpudWxsfSwiSXNDaGFuZ2VkIjpmYWxzZSwiSXNOZXciOmZhbHNlfSx7IiRpZCI6IjI0MSIsIkRhdGUiOiIyMDIzLTA0LTExVDIzOjU5OjAwIiwiU3R5bGUiOnsiJGlkIjoiMjQyIiwiU2hhcGUiOjEsIkNvbm5lY3Rvck1hcmdpbiI6eyIkcmVmIjoiMTEwIn0sIkNvbm5lY3RvclN0eWxlIjp7IiRpZCI6IjI0MyIsIkxpbmVDb2xvciI6eyIkcmVmIjoiMTEyIn0sIkxpbmVXZWlnaHQiOjEuMCwiTGluZVR5cGUiOjAsIlBhcmVudFN0eWxlIjpudWxsfSwiSXNCZWxvd1RpbWViYW5kIjpmYWxzZSwiUG9zaXRpb25PblRhc2siOjAsIkhpZGVEYXRlIjpmYWxzZSwiU2hhcGVTaXplIjoxLCJTcGFjaW5nIjoyLjAsIlBhZGRpbmciOnsiJHJlZiI6IjExNCJ9LCJTaGFwZVN0eWxlIjp7IiRpZCI6IjI0NCIsIk1hcmdpbiI6eyIkcmVmIjoiMTE2In0sIlBhZGRpbmciOnsiJHJlZiI6IjExNyJ9LCJCYWNrZ3JvdW5kIjp7IiRpZCI6IjI0NSIsIkNvbG9yIjp7IiRpZCI6IjI0NiIsIkEiOjI1NSwiUiI6NjgsIkciOjExNCwiQiI6MTk2fX0sIklzVmlzaWJsZSI6dHJ1ZSwiV2lkdGgiOjE4LjAsIkhlaWdodCI6MjAuMCwiQm9yZGVyU3R5bGUiOnsiJGlkIjoiMjQ3IiwiTGluZUNvbG9yIjp7IiRyZWYiOiIyMjEifSwiTGluZVdlaWdodCI6MC4wLCJMaW5lVHlwZSI6MCwiUGFyZW50U3R5bGUiOm51bGx9LCJQYXJlbnRTdHlsZSI6bnVsbH0sIlRpdGxlU3R5bGUiOnsiJGlkIjoiMjQ4IiwiRm9udFNldHRpbmdzIjp7IiRpZCI6IjI0OSIsIkZvbnRTaXplIjoxMSwiRm9udE5hbWUiOiJDYWxpYnJpIiwiSXNCb2xkIjp0cnVlLCJJc0l0YWxpYyI6ZmFsc2UsIklzVW5kZXJsaW5lZCI6ZmFsc2UsIlBhcmVudFN0eWxlIjpudWxsfSwiQXV0b1NpemUiOjAsIkZvcmVncm91bmQiOnsiJGlkIjoiMjUwIiwiQ29sb3IiOnsiJGlkIjoiMjUx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xMjcifSwiUGFkZGluZyI6eyIkcmVmIjoiMTI4In0sIkJhY2tncm91bmQiOnsiJGlkIjoiMjUyIiwiQ29sb3IiOnsiJGlkIjoiMjUzIiwiQSI6MCwiUiI6MjU1LCJHIjoyNTUsIkIiOjI1NX19LCJJc1Zpc2libGUiOnRydWUsIldpZHRoIjowLjAsIkhlaWdodCI6MC4wLCJCb3JkZXJTdHlsZSI6eyIkaWQiOiIyNTQiLCJMaW5lQ29sb3IiOm51bGwsIkxpbmVXZWlnaHQiOjAuMCwiTGluZVR5cGUiOjAsIlBhcmVudFN0eWxlIjpudWxsfSwiUGFyZW50U3R5bGUiOm51bGx9LCJEYXRlU3R5bGUiOnsiJGlkIjoiMjU1IiwiRm9udFNldHRpbmdzIjp7IiRpZCI6IjI1NiIsIkZvbnRTaXplIjoxMCwiRm9udE5hbWUiOiJDYWxpYnJpIiwiSXNCb2xkIjpmYWxzZSwiSXNJdGFsaWMiOmZhbHNlLCJJc1VuZGVybGluZWQiOmZhbHNlLCJQYXJlbnRTdHlsZSI6bnVsbH0sIkF1dG9TaXplIjowLCJGb3JlZ3JvdW5kIjp7IiRpZCI6IjI1NyIsIkNvbG9yIjp7IiRpZCI6IjI1OC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zNSJ9LCJQYWRkaW5nIjp7IiRyZWYiOiIxMzYifSwiQmFja2dyb3VuZCI6eyIkaWQiOiIyNTkiLCJDb2xvciI6eyIkaWQiOiIyNjAiLCJBIjowLCJSIjoyNTUsIkciOjI1NSwiQiI6MjU1fX0sIklzVmlzaWJsZSI6dHJ1ZSwiV2lkdGgiOjAuMCwiSGVpZ2h0IjowLjAsIkJvcmRlclN0eWxlIjp7IiRpZCI6IjI2MSIsIkxpbmVDb2xvciI6bnVsbCwiTGluZVdlaWdodCI6MC4wLCJMaW5lVHlwZSI6MCwiUGFyZW50U3R5bGUiOm51bGx9LCJQYXJlbnRTdHlsZSI6bnVsbH0sIkRhdGVGb3JtYXQiOnsiJHJlZiI6IjIzNyJ9LCJXZWVrTnVtYmVyaW5nIjp7IiRpZCI6IjI2MiIsIkZvcm1hdCI6MCwiSXNWaXNpYmxlIjpmYWxzZSwiTGFzdEtub3duVmlzaWJpbGl0eVN0YXRlIjpmYWxzZX0sIklzVmlzaWJsZSI6ZmFsc2UsIlBhcmVudFN0eWxlIjpudWxsfSwiSW5kZXgiOjMsIlBlcmNlbnRhZ2VDb21wbGV0ZSI6bnVsbCwiUG9zaXRpb24iOnsiUmF0aW8iOjAuNTU3NTQwMzg0OTI4Mzg1NDIsIklzQ3VzdG9tIjpmYWxzZX0sIkRhdGVGb3JtYXQiOnsiJHJlZiI6IjIzNyJ9LCJXZWVrTnVtYmVyaW5nIjp7IiRpZCI6IjI2MyIsIkZvcm1hdCI6MCwiSXNWaXNpYmxlIjpmYWxzZSwiTGFzdEtub3duVmlzaWJpbGl0eVN0YXRlIjpmYWxzZX0sIlJlbGF0ZWRUYXNrSWQiOiIwMDAwMDAwMC0wMDAwLTAwMDAtMDAwMC0wMDAwMDAwMDAwMDAiLCJJZCI6IjU3MjJlYTJjLWYzNzMtNDYzMS05NjZmLWFmOWMzODhhYzg5YiIsIkltcG9ydElkIjpudWxsLCJUaXRsZSI6IlIyIiwiTm90ZSI6bnVsbCwiSHlwZXJsaW5rIjp7IiRpZCI6IjI2NCIsIkFkZHJlc3MiOm51bGwsIlN1YkFkZHJlc3MiOm51bGx9LCJJc0NoYW5nZWQiOmZhbHNlLCJJc05ldyI6ZmFsc2V9LHsiJGlkIjoiMjY1IiwiRGF0ZSI6IjIwMjMtMDQtMTdUMjM6NTk6MDAiLCJTdHlsZSI6eyIkaWQiOiIyNjYiLCJTaGFwZSI6MSwiQ29ubmVjdG9yTWFyZ2luIjp7IiRyZWYiOiIxMTAifSwiQ29ubmVjdG9yU3R5bGUiOnsiJGlkIjoiMjY3IiwiTGluZUNvbG9yIjp7IiRpZCI6IjI2OCIsIiR0eXBlIjoiTkxSRS5Db21tb24uRG9tLlNvbGlkQ29sb3JCcnVzaCwgTkxSRS5Db21tb24iLCJDb2xvciI6eyIkaWQiOiIyNjkiLCJBIjoxMjcsIlIiOjc5LCJHIjoxMjksIkIiOjE4OX19LCJMaW5lV2VpZ2h0IjoxLjAsIkxpbmVUeXBlIjowLCJQYXJlbnRTdHlsZSI6bnVsbH0sIklzQmVsb3dUaW1lYmFuZCI6ZmFsc2UsIlBvc2l0aW9uT25UYXNrIjowLCJIaWRlRGF0ZSI6ZmFsc2UsIlNoYXBlU2l6ZSI6MSwiU3BhY2luZyI6Mi4wLCJQYWRkaW5nIjp7IiRyZWYiOiIxMTQifSwiU2hhcGVTdHlsZSI6eyIkaWQiOiIyNzAiLCJNYXJnaW4iOnsiJHJlZiI6IjExNiJ9LCJQYWRkaW5nIjp7IiRyZWYiOiIxMTcifSwiQmFja2dyb3VuZCI6eyIkaWQiOiIyNzEiLCJDb2xvciI6eyIkaWQiOiIyNzIiLCJBIjoyNTUsIlIiOjY4LCJHIjoxMTQsIkIiOjE5Nn19LCJJc1Zpc2libGUiOnRydWUsIldpZHRoIjoxOC4wLCJIZWlnaHQiOjIwLjAsIkJvcmRlclN0eWxlIjp7IiRpZCI6IjI3MyIsIkxpbmVDb2xvciI6eyIkcmVmIjoiMjIxIn0sIkxpbmVXZWlnaHQiOjAuMCwiTGluZVR5cGUiOjAsIlBhcmVudFN0eWxlIjpudWxsfSwiUGFyZW50U3R5bGUiOm51bGx9LCJUaXRsZVN0eWxlIjp7IiRpZCI6IjI3NCIsIkZvbnRTZXR0aW5ncyI6eyIkaWQiOiIyNzUiLCJGb250U2l6ZSI6MTEsIkZvbnROYW1lIjoiQ2FsaWJyaSIsIklzQm9sZCI6dHJ1ZSwiSXNJdGFsaWMiOmZhbHNlLCJJc1VuZGVybGluZWQiOmZhbHNlLCJQYXJlbnRTdHlsZSI6bnVsbH0sIkF1dG9TaXplIjowLCJGb3JlZ3JvdW5kIjp7IiRpZCI6IjI3NiIsIkNvbG9yIjp7IiRpZCI6IjI3NyIsIkEiOjI1NSwiUiI6MCwiRyI6MCwiQiI6MH19LCJNYXhXaWR0aCI6MjAwLjAsIk1heEhlaWdodCI6IkluZmluaXR5IiwiU21hcnRGb3JlZ3JvdW5kSXNBY3RpdmUiOmZhbHNlLCJIb3Jpem9udGFsQWxpZ25tZW50IjoxLCJWZXJ0aWNhbEFsaWdubWVudCI6MCwiU21hcnRGb3JlZ3JvdW5kIjpudWxsLCJCYWNrZ3JvdW5kRmlsbFR5cGUiOjAsIk1hcmdpbiI6eyIkcmVmIjoiMTI3In0sIlBhZGRpbmciOnsiJHJlZiI6IjEyOCJ9LCJCYWNrZ3JvdW5kIjp7IiRpZCI6IjI3OCIsIkNvbG9yIjp7IiRpZCI6IjI3OSIsIkEiOjAsIlIiOjI1NSwiRyI6MjU1LCJCIjoyNTV9fSwiSXNWaXNpYmxlIjp0cnVlLCJXaWR0aCI6MC4wLCJIZWlnaHQiOjAuMCwiQm9yZGVyU3R5bGUiOnsiJGlkIjoiMjgwIiwiTGluZUNvbG9yIjpudWxsLCJMaW5lV2VpZ2h0IjowLjAsIkxpbmVUeXBlIjowLCJQYXJlbnRTdHlsZSI6bnVsbH0sIlBhcmVudFN0eWxlIjpudWxsfSwiRGF0ZVN0eWxlIjp7IiRpZCI6IjI4MSIsIkZvbnRTZXR0aW5ncyI6eyIkaWQiOiIyODIiLCJGb250U2l6ZSI6MTAsIkZvbnROYW1lIjoiQ2FsaWJyaSIsIklzQm9sZCI6ZmFsc2UsIklzSXRhbGljIjpmYWxzZSwiSXNVbmRlcmxpbmVkIjpmYWxzZSwiUGFyZW50U3R5bGUiOm51bGx9LCJBdXRvU2l6ZSI6MCwiRm9yZWdyb3VuZCI6eyIkaWQiOiIyODMiLCJDb2xvciI6eyIkaWQiOiIyODQ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yZWYiOiIxMzUifSwiUGFkZGluZyI6eyIkcmVmIjoiMTM2In0sIkJhY2tncm91bmQiOnsiJGlkIjoiMjg1IiwiQ29sb3IiOnsiJGlkIjoiMjg2IiwiQSI6MCwiUiI6MjU1LCJHIjoyNTUsIkIiOjI1NX19LCJJc1Zpc2libGUiOnRydWUsIldpZHRoIjowLjAsIkhlaWdodCI6MC4wLCJCb3JkZXJTdHlsZSI6eyIkaWQiOiIyODciLCJMaW5lQ29sb3IiOm51bGwsIkxpbmVXZWlnaHQiOjAuMCwiTGluZVR5cGUiOjAsIlBhcmVudFN0eWxlIjpudWxsfSwiUGFyZW50U3R5bGUiOm51bGx9LCJEYXRlRm9ybWF0Ijp7IiRyZWYiOiIyMzcifSwiV2Vla051bWJlcmluZyI6eyIkaWQiOiIyODgiLCJGb3JtYXQiOjAsIklzVmlzaWJsZSI6ZmFsc2UsIkxhc3RLbm93blZpc2liaWxpdHlTdGF0ZSI6ZmFsc2V9LCJJc1Zpc2libGUiOmZhbHNlLCJQYXJlbnRTdHlsZSI6bnVsbH0sIkluZGV4Ijo0LCJQZXJjZW50YWdlQ29tcGxldGUiOm51bGwsIlBvc2l0aW9uIjp7IlJhdGlvIjowLjUxOTA3NzU1NTMzODU0MTcyLCJJc0N1c3RvbSI6dHJ1ZX0sIkRhdGVGb3JtYXQiOnsiJHJlZiI6IjIzNyJ9LCJXZWVrTnVtYmVyaW5nIjp7IiRpZCI6IjI4OSIsIkZvcm1hdCI6MCwiSXNWaXNpYmxlIjpmYWxzZSwiTGFzdEtub3duVmlzaWJpbGl0eVN0YXRlIjpmYWxzZX0sIlJlbGF0ZWRUYXNrSWQiOiIwMDAwMDAwMC0wMDAwLTAwMDAtMDAwMC0wMDAwMDAwMDAwMDAiLCJJZCI6ImZlNjRjN2RiLWIxOTgtNGM3Mi1hNDkwLWQ5ZGMwMDEzMGQzNCIsIkltcG9ydElkIjpudWxsLCJUaXRsZSI6IlIzIiwiTm90ZSI6bnVsbCwiSHlwZXJsaW5rIjp7IiRpZCI6IjI5MCIsIkFkZHJlc3MiOm51bGwsIlN1YkFkZHJlc3MiOm51bGx9LCJJc0NoYW5nZWQiOmZhbHNlLCJJc05ldyI6ZmFsc2V9XSwiVGFza3MiOlt7IiRpZCI6IjI5MSIsIkdyb3VwTmFtZSI6bnVsbCwiU3RhcnREYXRlIjoiMjAyMy0wNC0wM1QwMDowMDowMFoiLCJFbmREYXRlIjoiMjAyMy0wNC0wOVQyMzo1OTowMFoiLCJQZXJjZW50YWdlQ29tcGxldGUiOm51bGwsIlN0eWxlIjp7IiRpZCI6IjI5MiIsIlNoYXBlIjoxLCJTaGFwZVRoaWNrbmVzcyI6MCwiRHVyYXRpb25Gb3JtYXQiOjAsIkluY2x1ZGVOb25Xb3JraW5nRGF5c0luRHVyYXRpb24iOmZhbHNlLCJQZXJjZW50YWdlQ29tcGxldGVTdHlsZSI6eyIkaWQiOiIyOTMiLCJGb250U2V0dGluZ3MiOnsiJGlkIjoiMjk0IiwiRm9udFNpemUiOjEwLCJGb250TmFtZSI6IkNhbGlicmkiLCJJc0JvbGQiOmZhbHNlLCJJc0l0YWxpYyI6ZmFsc2UsIklzVW5kZXJsaW5lZCI6ZmFsc2UsIlBhcmVudFN0eWxlIjpudWxsfSwiQXV0b1NpemUiOjAsIkZvcmVncm91bmQiOnsiJHJlZiI6IjE0NCJ9LCJNYXhXaWR0aCI6MjAwLjAsIk1heEhlaWdodCI6IkluZmluaXR5IiwiU21hcnRGb3JlZ3JvdW5kSXNBY3RpdmUiOmZhbHNlLCJIb3Jpem9udGFsQWxpZ25tZW50IjowLCJWZXJ0aWNhbEFsaWdubWVudCI6MCwiU21hcnRGb3JlZ3JvdW5kIjpudWxsLCJCYWNrZ3JvdW5kRmlsbFR5cGUiOjAsIk1hcmdpbiI6eyIkaWQiOiIyOTUiLCJUb3AiOjAuMCwiTGVmdCI6MC4wLCJSaWdodCI6MC4wLCJCb3R0b20iOjAuMH0sIlBhZGRpbmciOnsiJGlkIjoiMjk2IiwiVG9wIjowLjAsIkxlZnQiOjAuMCwiUmlnaHQiOjAuMCwiQm90dG9tIjowLjB9LCJCYWNrZ3JvdW5kIjp7IiRpZCI6IjI5NyIsIkNvbG9yIjp7IiRpZCI6IjI5OCIsIkEiOjg5LCJSIjowLCJHIjowLCJCIjowfX0sIklzVmlzaWJsZSI6dHJ1ZSwiV2lkdGgiOjAuMCwiSGVpZ2h0IjowLjAsIkJvcmRlclN0eWxlIjp7IiRpZCI6IjI5OSIsIkxpbmVDb2xvciI6bnVsbCwiTGluZVdlaWdodCI6MC4wLCJMaW5lVHlwZSI6MCwiUGFyZW50U3R5bGUiOm51bGx9LCJQYXJlbnRTdHlsZSI6bnVsbH0sIkR1cmF0aW9uU3R5bGUiOnsiJGlkIjoiMzAwIiwiRm9udFNldHRpbmdzIjp7IiRpZCI6IjMwMSIsIkZvbnRTaXplIjoxMCwiRm9udE5hbWUiOiJDYWxpYnJpIiwiSXNCb2xkIjpmYWxzZSwiSXNJdGFsaWMiOmZhbHNlLCJJc1VuZGVybGluZWQiOmZhbHNlLCJQYXJlbnRTdHlsZSI6bnVsbH0sIkF1dG9TaXplIjowLCJGb3JlZ3JvdW5kIjp7IiRpZCI6IjMwMiIsIkNvbG9yIjp7IiRpZCI6IjMw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MwNCIsIlRvcCI6MC4wLCJMZWZ0IjowLjAsIlJpZ2h0IjowLjAsIkJvdHRvbSI6MC4wfSwiUGFkZGluZyI6eyIkaWQiOiIzMDUiLCJUb3AiOjAuMCwiTGVmdCI6MC4wLCJSaWdodCI6MC4wLCJCb3R0b20iOjAuMH0sIkJhY2tncm91bmQiOnsiJGlkIjoiMzA2IiwiQ29sb3IiOnsiJGlkIjoiMzA3IiwiQSI6MCwiUiI6MCwiRyI6MCwiQiI6MH19LCJJc1Zpc2libGUiOnRydWUsIldpZHRoIjowLjAsIkhlaWdodCI6MC4wLCJCb3JkZXJTdHlsZSI6eyIkaWQiOiIzMDgiLCJMaW5lQ29sb3IiOm51bGwsIkxpbmVXZWlnaHQiOjAuMCwiTGluZVR5cGUiOjAsIlBhcmVudFN0eWxlIjpudWxsfSwiUGFyZW50U3R5bGUiOm51bGx9LCJIb3Jpem9udGFsQ29ubmVjdG9yU3R5bGUiOnsiJGlkIjoiMzA5IiwiTGluZUNvbG9yIjp7IiRpZCI6IjMxMCIsIiR0eXBlIjoiTkxSRS5Db21tb24uRG9tLlNvbGlkQ29sb3JCcnVzaCwgTkxSRS5Db21tb24iLCJDb2xvciI6eyIkaWQiOiIzMTEiLCJBIjoyNTUsIlIiOjIwNCwiRyI6MjA0LCJCIjoyMDR9fSwiTGluZVdlaWdodCI6MS4wLCJMaW5lVHlwZSI6MCwiUGFyZW50U3R5bGUiOm51bGx9LCJWZXJ0aWNhbENvbm5lY3RvclN0eWxlIjp7IiRpZCI6IjMxMiIsIkxpbmVDb2xvciI6eyIkaWQiOiIzMTMiLCIkdHlwZSI6Ik5MUkUuQ29tbW9uLkRvbS5Tb2xpZENvbG9yQnJ1c2gsIE5MUkUuQ29tbW9uIiwiQ29sb3IiOnsiJGlkIjoiMzE0IiwiQSI6MjU1LCJSIjoyMDQsIkciOjIwNCwiQiI6MjA0fX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zE1IiwiTWFyZ2luIjp7IiRpZCI6IjMxNiIsIlRvcCI6MC4wLCJMZWZ0Ijo0LjAsIlJpZ2h0Ijo0LjAsIkJvdHRvbSI6MC4wfSwiUGFkZGluZyI6eyIkaWQiOiIzMTciLCJUb3AiOjAuMCwiTGVmdCI6MC4wLCJSaWdodCI6MC4wLCJCb3R0b20iOjAuMH0sIkJhY2tncm91bmQiOnsiJGlkIjoiMzE4IiwiQ29sb3IiOnsiJGlkIjoiMzE5IiwiQSI6MjU1LCJSIjo2OCwiRyI6MTE0LCJCIjoxOTZ9fSwiSXNWaXNpYmxlIjp0cnVlLCJXaWR0aCI6NjQuMCwiSGVpZ2h0IjoxMC4wLCJCb3JkZXJTdHlsZSI6eyIkaWQiOiIzMjAiLCJMaW5lQ29sb3IiOnsiJGlkIjoiMzIxIiwiJHR5cGUiOiJOTFJFLkNvbW1vbi5Eb20uU29saWRDb2xvckJydXNoLCBOTFJFLkNvbW1vbiIsIkNvbG9yIjp7IiRpZCI6IjMyMiIsIkEiOjI1NSwiUiI6MjU1LCJHIjowLCJCIjowfX0sIkxpbmVXZWlnaHQiOjAuMCwiTGluZVR5cGUiOjAsIlBhcmVudFN0eWxlIjpudWxsfSwiUGFyZW50U3R5bGUiOm51bGx9LCJUaXRsZVN0eWxlIjp7IiRpZCI6IjMyMyIsIkZvbnRTZXR0aW5ncyI6eyIkaWQiOiIzMjQiLCJGb250U2l6ZSI6MTEsIkZvbnROYW1lIjoiQ2FsaWJyaSIsIklzQm9sZCI6dHJ1ZSwiSXNJdGFsaWMiOmZhbHNlLCJJc1VuZGVybGluZWQiOmZhbHNlLCJQYXJlbnRTdHlsZSI6bnVsbH0sIkF1dG9TaXplIjowLCJGb3JlZ3JvdW5kIjp7IiRpZCI6IjMyNSIsIkNvbG9yIjp7IiRpZCI6IjMyNiIsIkEiOjI1NSwiUiI6MCwiRyI6MCwiQiI6MH19LCJNYXhXaWR0aCI6NzIwLjAsIk1heEhlaWdodCI6IkluZmluaXR5IiwiU21hcnRGb3JlZ3JvdW5kSXNBY3RpdmUiOmZhbHNlLCJIb3Jpem9udGFsQWxpZ25tZW50IjowLCJWZXJ0aWNhbEFsaWdubWVudCI6MCwiU21hcnRGb3JlZ3JvdW5kIjpudWxsLCJCYWNrZ3JvdW5kRmlsbFR5cGUiOjAsIk1hcmdpbiI6eyIkaWQiOiIzMjciLCJUb3AiOjAuMCwiTGVmdCI6MC4wLCJSaWdodCI6MC4wLCJCb3R0b20iOjAuMH0sIlBhZGRpbmciOnsiJGlkIjoiMzI4IiwiVG9wIjowLjAsIkxlZnQiOjAuMCwiUmlnaHQiOjAuMCwiQm90dG9tIjowLjB9LCJCYWNrZ3JvdW5kIjp7IiRpZCI6IjMyOSIsIkNvbG9yIjp7IiRpZCI6IjMzMCIsIkEiOjAsIlIiOjI1NSwiRyI6MjU1LCJCIjoyNTV9fSwiSXNWaXNpYmxlIjp0cnVlLCJXaWR0aCI6MC4wLCJIZWlnaHQiOjAuMCwiQm9yZGVyU3R5bGUiOnsiJGlkIjoiMzMxIiwiTGluZUNvbG9yIjpudWxsLCJMaW5lV2VpZ2h0IjowLjAsIkxpbmVUeXBlIjowLCJQYXJlbnRTdHlsZSI6bnVsbH0sIlBhcmVudFN0eWxlIjpudWxsfSwiRGF0ZVN0eWxlIjp7IiRpZCI6IjMzMiIsIkZvbnRTZXR0aW5ncyI6eyIkaWQiOiIzMzMiLCJGb250U2l6ZSI6MTAsIkZvbnROYW1lIjoiQ2FsaWJyaSIsIklzQm9sZCI6ZmFsc2UsIklzSXRhbGljIjpmYWxzZSwiSXNVbmRlcmxpbmVkIjpmYWxzZSwiUGFyZW50U3R5bGUiOm51bGx9LCJBdXRvU2l6ZSI6MCwiRm9yZWdyb3VuZCI6eyIkaWQiOiIzMzQiLCJDb2xvciI6eyIkaWQiOiIzMzU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MzNiIsIlRvcCI6MC4wLCJMZWZ0IjowLjAsIlJpZ2h0IjowLjAsIkJvdHRvbSI6MC4wfSwiUGFkZGluZyI6eyIkaWQiOiIzMzciLCJUb3AiOjAuMCwiTGVmdCI6MC4wLCJSaWdodCI6MC4wLCJCb3R0b20iOjAuMH0sIkJhY2tncm91bmQiOnsiJGlkIjoiMzM4IiwiQ29sb3IiOnsiJGlkIjoiMzM5IiwiQSI6MCwiUiI6MjU1LCJHIjoyNTUsIkIiOjI1NX19LCJJc1Zpc2libGUiOnRydWUsIldpZHRoIjowLjAsIkhlaWdodCI6MC4wLCJCb3JkZXJTdHlsZSI6eyIkaWQiOiIzNDAiLCJMaW5lQ29sb3IiOm51bGwsIkxpbmVXZWlnaHQiOjAuMCwiTGluZVR5cGUiOjAsIlBhcmVudFN0eWxlIjpudWxsfSwiUGFyZW50U3R5bGUiOm51bGx9LCJEYXRlRm9ybWF0Ijp7IiRpZCI6IjM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IiLCJGb3JtYXQiOjAsIklzVmlzaWJsZSI6ZmFsc2UsIkxhc3RLbm93blZpc2liaWxpdHlTdGF0ZSI6ZmFsc2V9LCJJc1Zpc2libGUiOmZhbHNlLCJQYXJlbnRTdHlsZSI6bnVsbH0sIkluZGV4IjowLCJTbWFydER1cmF0aW9uQWN0aXZhdGVkIjpmYWxzZSwiRGF0ZUZvcm1hdCI6eyIkcmVmIjoiMzQxIn0sIldlZWtOdW1iZXJpbmciOnsiJGlkIjoiMzQzIiwiRm9ybWF0IjowLCJJc1Zpc2libGUiOmZhbHNlLCJMYXN0S25vd25WaXNpYmlsaXR5U3RhdGUiOmZhbHNlfSwiSWQiOiI4Y2E0YTJhNy1iOWRhLTQ4NDctYTFmNS1hNjQyZjFlNzg3YmUiLCJJbXBvcnRJZCI6bnVsbCwiVGl0bGUiOiJkw6lmaW5pdGlvbiBkdSBwcm9qZXQiLCJOb3RlIjpudWxsLCJIeXBlcmxpbmsiOnsiJGlkIjoiMzQ0IiwiQWRkcmVzcyI6bnVsbCwiU3ViQWRkcmVzcyI6bnVsbH0sIklzQ2hhbmdlZCI6ZmFsc2UsIklzTmV3IjpmYWxzZX0seyIkaWQiOiIzNDUiLCJHcm91cE5hbWUiOm51bGwsIlN0YXJ0RGF0ZSI6IjIwMjMtMDQtMDlUMDA6MDA6MDBaIiwiRW5kRGF0ZSI6IjIwMjMtMDQtMjVUMjM6NTk6MDBaIiwiUGVyY2VudGFnZUNvbXBsZXRlIjpudWxsLCJTdHlsZSI6eyIkaWQiOiIzNDYiLCJTaGFwZSI6MSwiU2hhcGVUaGlja25lc3MiOjMsIkR1cmF0aW9uRm9ybWF0IjowLCJJbmNsdWRlTm9uV29ya2luZ0RheXNJbkR1cmF0aW9uIjpmYWxzZSwiUGVyY2VudGFnZUNvbXBsZXRlU3R5bGUiOnsiJGlkIjoiMzQ3IiwiRm9udFNldHRpbmdzIjp7IiRpZCI6IjM0OC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M0OSIsIkxpbmVDb2xvciI6bnVsbCwiTGluZVdlaWdodCI6MC4wLCJMaW5lVHlwZSI6MCwiUGFyZW50U3R5bGUiOm51bGx9LCJQYXJlbnRTdHlsZSI6bnVsbH0sIkR1cmF0aW9uU3R5bGUiOnsiJGlkIjoiMzUwIiwiRm9udFNldHRpbmdzIjp7IiRpZCI6IjM1MS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M1MiIsIkxpbmVDb2xvciI6bnVsbCwiTGluZVdlaWdodCI6MC4wLCJMaW5lVHlwZSI6MCwiUGFyZW50U3R5bGUiOm51bGx9LCJQYXJlbnRTdHlsZSI6bnVsbH0sIkhvcml6b250YWxDb25uZWN0b3JTdHlsZSI6eyIkaWQiOiIzNTMiLCJMaW5lQ29sb3IiOnsiJHJlZiI6IjE1OSJ9LCJMaW5lV2VpZ2h0IjoxLjAsIkxpbmVUeXBlIjowLCJQYXJlbnRTdHlsZSI6bnVsbH0sIlZlcnRpY2FsQ29ubmVjdG9yU3R5bGUiOnsiJGlkIjoiMzU0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NTUiLCJNYXJnaW4iOnsiJHJlZiI6IjE2NSJ9LCJQYWRkaW5nIjp7IiRyZWYiOiIxNjYifSwiQmFja2dyb3VuZCI6eyIkaWQiOiIzNTYiLCJDb2xvciI6eyIkaWQiOiIzNTciLCJBIjoyNTUsIlIiOjY4LCJHIjoxMTQsIkIiOjE5Nn19LCJJc1Zpc2libGUiOnRydWUsIldpZHRoIjoxMzUuMzM4NzQ1MTE3MTg3NSwiSGVpZ2h0Ijo4LjE5NTkwNTY4NTQyNDgwNDcsIkJvcmRlclN0eWxlIjp7IiRpZCI6IjM1OCIsIkxpbmVDb2xvciI6eyIkaWQiOiIzNTkiLCIkdHlwZSI6Ik5MUkUuQ29tbW9uLkRvbS5Tb2xpZENvbG9yQnJ1c2gsIE5MUkUuQ29tbW9uIiwiQ29sb3IiOnsiJGlkIjoiMzYwIiwiQSI6MjU1LCJSIjoyNTUsIkciOjAsIkIiOjB9fSwiTGluZVdlaWdodCI6MC4wLCJMaW5lVHlwZSI6MCwiUGFyZW50U3R5bGUiOm51bGx9LCJQYXJlbnRTdHlsZSI6bnVsbH0sIlRpdGxlU3R5bGUiOnsiJGlkIjoiMzYxIiwiRm9udFNldHRpbmdzIjp7IiRpZCI6IjM2MiIsIkZvbnRTaXplIjoxMSwiRm9udE5hbWUiOiJDYWxpYnJpIiwiSXNCb2xkIjp0cnVlLCJJc0l0YWxpYyI6ZmFsc2UsIklzVW5kZXJsaW5lZCI6ZmFsc2UsIlBhcmVudFN0eWxlIjpudWxsfSwiQXV0b1NpemUiOjAsIkZvcmVncm91bmQiOnsiJGlkIjoiMzYzIiwiQ29sb3IiOnsiJGlkIjoiMzY0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MzY1IiwiQ29sb3IiOnsiJGlkIjoiMzY2IiwiQSI6MCwiUiI6MjU1LCJHIjoyNTUsIkIiOjI1NX19LCJJc1Zpc2libGUiOnRydWUsIldpZHRoIjowLjAsIkhlaWdodCI6MC4wLCJCb3JkZXJTdHlsZSI6eyIkaWQiOiIzNjciLCJMaW5lQ29sb3IiOm51bGwsIkxpbmVXZWlnaHQiOjAuMCwiTGluZVR5cGUiOjAsIlBhcmVudFN0eWxlIjpudWxsfSwiUGFyZW50U3R5bGUiOm51bGx9LCJEYXRlU3R5bGUiOnsiJGlkIjoiMzY4IiwiRm9udFNldHRpbmdzIjp7IiRpZCI6IjM2OSIsIkZvbnRTaXplIjoxMCwiRm9udE5hbWUiOiJDYWxpYnJpIiwiSXNCb2xkIjpmYWxzZSwiSXNJdGFsaWMiOmZhbHNlLCJJc1VuZGVybGluZWQiOmZhbHNlLCJQYXJlbnRTdHlsZSI6bnVsbH0sIkF1dG9TaXplIjowLCJGb3JlZ3JvdW5kIjp7IiRpZCI6IjM3MCIsIkNvbG9yIjp7IiRpZCI6IjM3M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zNzIiLCJDb2xvciI6eyIkaWQiOiIzNzMiLCJBIjowLCJSIjoyNTUsIkciOjI1NSwiQiI6MjU1fX0sIklzVmlzaWJsZSI6dHJ1ZSwiV2lkdGgiOjAuMCwiSGVpZ2h0IjowLjAsIkJvcmRlclN0eWxlIjp7IiRpZCI6IjM3NCIsIkxpbmVDb2xvciI6bnVsbCwiTGluZVdlaWdodCI6MC4wLCJMaW5lVHlwZSI6MCwiUGFyZW50U3R5bGUiOm51bGx9LCJQYXJlbnRTdHlsZSI6bnVsbH0sIkRhdGVGb3JtYXQiOnsiJGlkIjoiMzc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M3NiIsIkZvcm1hdCI6MCwiSXNWaXNpYmxlIjpmYWxzZSwiTGFzdEtub3duVmlzaWJpbGl0eVN0YXRlIjpmYWxzZX0sIklzVmlzaWJsZSI6ZmFsc2UsIlBhcmVudFN0eWxlIjpudWxsfSwiSW5kZXgiOjIsIlNtYXJ0RHVyYXRpb25BY3RpdmF0ZWQiOmZhbHNlLCJEYXRlRm9ybWF0Ijp7IiRyZWYiOiIzNzUifSwiV2Vla051bWJlcmluZyI6eyIkaWQiOiIzNzciLCJGb3JtYXQiOjAsIklzVmlzaWJsZSI6ZmFsc2UsIkxhc3RLbm93blZpc2liaWxpdHlTdGF0ZSI6ZmFsc2V9LCJJZCI6IjU1YjY5NTI2LTQzOWUtNDBkNS05MmQzLTNkNWM3NmFiOTA4MiIsIkltcG9ydElkIjpudWxsLCJUaXRsZSI6IkNvbmNlcHRpb24iLCJOb3RlIjpudWxsLCJIeXBlcmxpbmsiOnsiJGlkIjoiMzc4IiwiQWRkcmVzcyI6bnVsbCwiU3ViQWRkcmVzcyI6bnVsbH0sIklzQ2hhbmdlZCI6ZmFsc2UsIklzTmV3IjpmYWxzZX0seyIkaWQiOiIzNzkiLCJHcm91cE5hbWUiOm51bGwsIlN0YXJ0RGF0ZSI6IjIwMjMtMDQtMjVUMDA6MDA6MDBaIiwiRW5kRGF0ZSI6IjIwMjMtMDUtMzBUMjM6NTk6MDBaIiwiUGVyY2VudGFnZUNvbXBsZXRlIjpudWxsLCJTdHlsZSI6eyIkaWQiOiIzODAiLCJTaGFwZSI6MSwiU2hhcGVUaGlja25lc3MiOjMsIkR1cmF0aW9uRm9ybWF0IjowLCJJbmNsdWRlTm9uV29ya2luZ0RheXNJbkR1cmF0aW9uIjpmYWxzZSwiUGVyY2VudGFnZUNvbXBsZXRlU3R5bGUiOnsiJGlkIjoiMzgxIiwiRm9udFNldHRpbmdzIjp7IiRpZCI6IjM4Mi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M4MyIsIkxpbmVDb2xvciI6bnVsbCwiTGluZVdlaWdodCI6MC4wLCJMaW5lVHlwZSI6MCwiUGFyZW50U3R5bGUiOm51bGx9LCJQYXJlbnRTdHlsZSI6bnVsbH0sIkR1cmF0aW9uU3R5bGUiOnsiJGlkIjoiMzg0IiwiRm9udFNldHRpbmdzIjp7IiRpZCI6IjM4NS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M4NiIsIkxpbmVDb2xvciI6bnVsbCwiTGluZVdlaWdodCI6MC4wLCJMaW5lVHlwZSI6MCwiUGFyZW50U3R5bGUiOm51bGx9LCJQYXJlbnRTdHlsZSI6bnVsbH0sIkhvcml6b250YWxDb25uZWN0b3JTdHlsZSI6eyIkaWQiOiIzODciLCJMaW5lQ29sb3IiOnsiJHJlZiI6IjE1OSJ9LCJMaW5lV2VpZ2h0IjoxLjAsIkxpbmVUeXBlIjowLCJQYXJlbnRTdHlsZSI6bnVsbH0sIlZlcnRpY2FsQ29ubmVjdG9yU3R5bGUiOnsiJGlkIjoiMzg4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ODkiLCJNYXJnaW4iOnsiJHJlZiI6IjE2NSJ9LCJQYWRkaW5nIjp7IiRyZWYiOiIxNjYifSwiQmFja2dyb3VuZCI6eyIkaWQiOiIzOTAiLCJDb2xvciI6eyIkaWQiOiIzOTEiLCJBIjoyNTUsIlIiOjY4LCJHIjoxMTQsIkIiOjE5Nn19LCJJc1Zpc2libGUiOnRydWUsIldpZHRoIjozMTkuMjgzNjMwMzcxMDkzNzUsIkhlaWdodCI6OC4xOTU4MjY1MzA0NTY1NDMsIkJvcmRlclN0eWxlIjp7IiRpZCI6IjM5MiIsIkxpbmVDb2xvciI6eyIkcmVmIjoiMzU5In0sIkxpbmVXZWlnaHQiOjAuMCwiTGluZVR5cGUiOjAsIlBhcmVudFN0eWxlIjpudWxsfSwiUGFyZW50U3R5bGUiOm51bGx9LCJUaXRsZVN0eWxlIjp7IiRpZCI6IjM5MyIsIkZvbnRTZXR0aW5ncyI6eyIkaWQiOiIzOTQiLCJGb250U2l6ZSI6MTEsIkZvbnROYW1lIjoiQ2FsaWJyaSIsIklzQm9sZCI6dHJ1ZSwiSXNJdGFsaWMiOmZhbHNlLCJJc1VuZGVybGluZWQiOmZhbHNlLCJQYXJlbnRTdHlsZSI6bnVsbH0sIkF1dG9TaXplIjowLCJGb3JlZ3JvdW5kIjp7IiRpZCI6IjM5NSIsIkNvbG9yIjp7IiRpZCI6IjM5Ni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c2In0sIlBhZGRpbmciOnsiJHJlZiI6IjE3NyJ9LCJCYWNrZ3JvdW5kIjp7IiRpZCI6IjM5NyIsIkNvbG9yIjp7IiRpZCI6IjM5OCIsIkEiOjAsIlIiOjI1NSwiRyI6MjU1LCJCIjoyNTV9fSwiSXNWaXNpYmxlIjp0cnVlLCJXaWR0aCI6MC4wLCJIZWlnaHQiOjAuMCwiQm9yZGVyU3R5bGUiOnsiJGlkIjoiMzk5IiwiTGluZUNvbG9yIjpudWxsLCJMaW5lV2VpZ2h0IjowLjAsIkxpbmVUeXBlIjowLCJQYXJlbnRTdHlsZSI6bnVsbH0sIlBhcmVudFN0eWxlIjpudWxsfSwiRGF0ZVN0eWxlIjp7IiRpZCI6IjQwMCIsIkZvbnRTZXR0aW5ncyI6eyIkaWQiOiI0MDEiLCJGb250U2l6ZSI6MTAsIkZvbnROYW1lIjoiQ2FsaWJyaSIsIklzQm9sZCI6ZmFsc2UsIklzSXRhbGljIjpmYWxzZSwiSXNVbmRlcmxpbmVkIjpmYWxzZSwiUGFyZW50U3R5bGUiOm51bGx9LCJBdXRvU2l6ZSI6MCwiRm9yZWdyb3VuZCI6eyIkaWQiOiI0MDIiLCJDb2xvciI6eyIkaWQiOiI0MDM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ODQifSwiUGFkZGluZyI6eyIkcmVmIjoiMTg1In0sIkJhY2tncm91bmQiOnsiJGlkIjoiNDA0IiwiQ29sb3IiOnsiJGlkIjoiNDA1IiwiQSI6MCwiUiI6MjU1LCJHIjoyNTUsIkIiOjI1NX19LCJJc1Zpc2libGUiOnRydWUsIldpZHRoIjowLjAsIkhlaWdodCI6MC4wLCJCb3JkZXJTdHlsZSI6eyIkaWQiOiI0MDYiLCJMaW5lQ29sb3IiOm51bGwsIkxpbmVXZWlnaHQiOjAuMCwiTGluZVR5cGUiOjAsIlBhcmVudFN0eWxlIjpudWxsfSwiUGFyZW50U3R5bGUiOm51bGx9LCJEYXRlRm9ybWF0Ijp7IiRyZWYiOiIzNzUifSwiV2Vla051bWJlcmluZyI6eyIkaWQiOiI0MDciLCJGb3JtYXQiOjAsIklzVmlzaWJsZSI6ZmFsc2UsIkxhc3RLbm93blZpc2liaWxpdHlTdGF0ZSI6ZmFsc2V9LCJJc1Zpc2libGUiOmZhbHNlLCJQYXJlbnRTdHlsZSI6bnVsbH0sIkluZGV4Ijo1LCJTbWFydER1cmF0aW9uQWN0aXZhdGVkIjpmYWxzZSwiRGF0ZUZvcm1hdCI6eyIkcmVmIjoiMzc1In0sIldlZWtOdW1iZXJpbmciOnsiJGlkIjoiNDA4IiwiRm9ybWF0IjowLCJJc1Zpc2libGUiOmZhbHNlLCJMYXN0S25vd25WaXNpYmlsaXR5U3RhdGUiOmZhbHNlfSwiSWQiOiI2MTg3MWI4NC1lNGU4LTQzMDUtYjQ5MC03NjIyMmMzNzk4MWIiLCJJbXBvcnRJZCI6bnVsbCwiVGl0bGUiOiJDb2RhZ2UiLCJOb3RlIjpudWxsLCJIeXBlcmxpbmsiOnsiJGlkIjoiNDA5IiwiQWRkcmVzcyI6bnVsbCwiU3ViQWRkcmVzcyI6bnVsbH0sIklzQ2hhbmdlZCI6ZmFsc2UsIklzTmV3IjpmYWxzZX0seyIkaWQiOiI0MTAiLCJHcm91cE5hbWUiOm51bGwsIlN0YXJ0RGF0ZSI6IjIwMjMtMDUtMzBUMDA6MDA6MDBaIiwiRW5kRGF0ZSI6IjIwMjMtMDUtMzFUMjM6NTk6MDBaIiwiUGVyY2VudGFnZUNvbXBsZXRlIjpudWxsLCJTdHlsZSI6eyIkaWQiOiI0MTEiLCJTaGFwZSI6MSwiU2hhcGVUaGlja25lc3MiOjMsIkR1cmF0aW9uRm9ybWF0IjowLCJJbmNsdWRlTm9uV29ya2luZ0RheXNJbkR1cmF0aW9uIjpmYWxzZSwiUGVyY2VudGFnZUNvbXBsZXRlU3R5bGUiOnsiJGlkIjoiNDEyIiwiRm9udFNldHRpbmdzIjp7IiRpZCI6IjQxMy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QxNCIsIkxpbmVDb2xvciI6bnVsbCwiTGluZVdlaWdodCI6MC4wLCJMaW5lVHlwZSI6MCwiUGFyZW50U3R5bGUiOm51bGx9LCJQYXJlbnRTdHlsZSI6bnVsbH0sIkR1cmF0aW9uU3R5bGUiOnsiJGlkIjoiNDE1IiwiRm9udFNldHRpbmdzIjp7IiRpZCI6IjQxNi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QxNyIsIkxpbmVDb2xvciI6bnVsbCwiTGluZVdlaWdodCI6MC4wLCJMaW5lVHlwZSI6MCwiUGFyZW50U3R5bGUiOm51bGx9LCJQYXJlbnRTdHlsZSI6bnVsbH0sIkhvcml6b250YWxDb25uZWN0b3JTdHlsZSI6eyIkaWQiOiI0MTgiLCJMaW5lQ29sb3IiOnsiJHJlZiI6IjE1OSJ9LCJMaW5lV2VpZ2h0IjoxLjAsIkxpbmVUeXBlIjowLCJQYXJlbnRTdHlsZSI6bnVsbH0sIlZlcnRpY2FsQ29ubmVjdG9yU3R5bGUiOnsiJGlkIjoiNDE5IiwiTGluZUNvbG9yIjp7IiRyZWYiOiIxNjI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0MjAiLCJNYXJnaW4iOnsiJHJlZiI6IjE2NSJ9LCJQYWRkaW5nIjp7IiRyZWYiOiIxNjYifSwiQmFja2dyb3VuZCI6eyIkaWQiOiI0MjEiLCJDb2xvciI6eyIkaWQiOiI0MjIiLCJBIjoyNTUsIlIiOjY4LCJHIjoxMTQsIkIiOjE5Nn19LCJJc1Zpc2libGUiOnRydWUsIldpZHRoIjoyMi4yMDY1MzUzMzkzNTU0NjksIkhlaWdodCI6MTIuMjA2NjE0NDk0MzIzNzMsIkJvcmRlclN0eWxlIjp7IiRpZCI6IjQyMyIsIkxpbmVDb2xvciI6eyIkcmVmIjoiMzU5In0sIkxpbmVXZWlnaHQiOjAuMCwiTGluZVR5cGUiOjAsIlBhcmVudFN0eWxlIjpudWxsfSwiUGFyZW50U3R5bGUiOm51bGx9LCJUaXRsZVN0eWxlIjp7IiRpZCI6IjQyNCIsIkZvbnRTZXR0aW5ncyI6eyIkaWQiOiI0MjUiLCJGb250U2l6ZSI6MTEsIkZvbnROYW1lIjoiQ2FsaWJyaSIsIklzQm9sZCI6dHJ1ZSwiSXNJdGFsaWMiOmZhbHNlLCJJc1VuZGVybGluZWQiOmZhbHNlLCJQYXJlbnRTdHlsZSI6bnVsbH0sIkF1dG9TaXplIjowLCJGb3JlZ3JvdW5kIjp7IiRpZCI6IjQyNiIsIkNvbG9yIjp7IiRpZCI6IjQyNy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c2In0sIlBhZGRpbmciOnsiJHJlZiI6IjE3NyJ9LCJCYWNrZ3JvdW5kIjp7IiRpZCI6IjQyOCIsIkNvbG9yIjp7IiRpZCI6IjQyOSIsIkEiOjAsIlIiOjI1NSwiRyI6MjU1LCJCIjoyNTV9fSwiSXNWaXNpYmxlIjp0cnVlLCJXaWR0aCI6MC4wLCJIZWlnaHQiOjAuMCwiQm9yZGVyU3R5bGUiOnsiJGlkIjoiNDMwIiwiTGluZUNvbG9yIjpudWxsLCJMaW5lV2VpZ2h0IjowLjAsIkxpbmVUeXBlIjowLCJQYXJlbnRTdHlsZSI6bnVsbH0sIlBhcmVudFN0eWxlIjpudWxsfSwiRGF0ZVN0eWxlIjp7IiRpZCI6IjQzMSIsIkZvbnRTZXR0aW5ncyI6eyIkaWQiOiI0MzIiLCJGb250U2l6ZSI6MTAsIkZvbnROYW1lIjoiQ2FsaWJyaSIsIklzQm9sZCI6ZmFsc2UsIklzSXRhbGljIjpmYWxzZSwiSXNVbmRlcmxpbmVkIjpmYWxzZSwiUGFyZW50U3R5bGUiOm51bGx9LCJBdXRvU2l6ZSI6MCwiRm9yZWdyb3VuZCI6eyIkaWQiOiI0MzMiLCJDb2xvciI6eyIkaWQiOiI0MzQ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ODQifSwiUGFkZGluZyI6eyIkcmVmIjoiMTg1In0sIkJhY2tncm91bmQiOnsiJGlkIjoiNDM1IiwiQ29sb3IiOnsiJGlkIjoiNDM2IiwiQSI6MCwiUiI6MjU1LCJHIjoyNTUsIkIiOjI1NX19LCJJc1Zpc2libGUiOnRydWUsIldpZHRoIjowLjAsIkhlaWdodCI6MC4wLCJCb3JkZXJTdHlsZSI6eyIkaWQiOiI0MzciLCJMaW5lQ29sb3IiOm51bGwsIkxpbmVXZWlnaHQiOjAuMCwiTGluZVR5cGUiOjAsIlBhcmVudFN0eWxlIjpudWxsfSwiUGFyZW50U3R5bGUiOm51bGx9LCJEYXRlRm9ybWF0Ijp7IiRyZWYiOiIzNzUifSwiV2Vla051bWJlcmluZyI6eyIkaWQiOiI0MzgiLCJGb3JtYXQiOjAsIklzVmlzaWJsZSI6ZmFsc2UsIkxhc3RLbm93blZpc2liaWxpdHlTdGF0ZSI6ZmFsc2V9LCJJc1Zpc2libGUiOmZhbHNlLCJQYXJlbnRTdHlsZSI6bnVsbH0sIkluZGV4Ijo2LCJTbWFydER1cmF0aW9uQWN0aXZhdGVkIjpmYWxzZSwiRGF0ZUZvcm1hdCI6eyIkcmVmIjoiMzc1In0sIldlZWtOdW1iZXJpbmciOnsiJGlkIjoiNDM5IiwiRm9ybWF0IjowLCJJc1Zpc2libGUiOmZhbHNlLCJMYXN0S25vd25WaXNpYmlsaXR5U3RhdGUiOmZhbHNlfSwiSWQiOiJmYTVmODhjZC0wNDM0LTQ1ODctYmFiZi1jNjdmMTJhNGM2ZjMiLCJJbXBvcnRJZCI6bnVsbCwiVGl0bGUiOiJMaXZyYWlzb24iLCJOb3RlIjpudWxsLCJIeXBlcmxpbmsiOnsiJGlkIjoiNDQwIiwiQWRkcmVzcyI6bnVsbCwiU3ViQWRkcmVzcyI6bnVsbH0sIklzQ2hhbmdlZCI6ZmFsc2UsIklzTmV3IjpmYWxzZX0seyIkaWQiOiI0NDEiLCJHcm91cE5hbWUiOm51bGwsIlN0YXJ0RGF0ZSI6IjIwMjMtMDYtMDFUMDA6MDA6MDBaIiwiRW5kRGF0ZSI6IjIwMjMtMDYtMDFUMjM6NTk6MDBaIiwiUGVyY2VudGFnZUNvbXBsZXRlIjpudWxsLCJTdHlsZSI6eyIkaWQiOiI0NDIiLCJTaGFwZSI6MSwiU2hhcGVUaGlja25lc3MiOjMsIkR1cmF0aW9uRm9ybWF0IjowLCJJbmNsdWRlTm9uV29ya2luZ0RheXNJbkR1cmF0aW9uIjpmYWxzZSwiUGVyY2VudGFnZUNvbXBsZXRlU3R5bGUiOnsiJGlkIjoiNDQzIiwiRm9udFNldHRpbmdzIjp7IiRpZCI6IjQ0NCIsIkZvbnRTaXplIjoxMCwiRm9udE5hbWUiOiJDYWxpYnJpIiwiSXNCb2xkIjpmYWxzZSwiSXNJdGFsaWMiOmZhbHNlLCJJc1VuZGVybGluZWQiOmZhbHNlLCJQYXJlbnRTdHlsZSI6bnVsbH0sIkF1dG9TaXplIjowLCJGb3JlZ3JvdW5kIjp7IiRyZWYiOiIxNDQifSwiTWF4V2lkdGgiOjIwMC4wLCJNYXhIZWlnaHQiOiJJbmZpbml0eSIsIlNtYXJ0Rm9yZWdyb3VuZElzQWN0aXZlIjpmYWxzZSwiSG9yaXpvbnRhbEFsaWdubWVudCI6MCwiVmVydGljYWxBbGlnbm1lbnQiOjAsIlNtYXJ0Rm9yZWdyb3VuZCI6bnVsbCwiQmFja2dyb3VuZEZpbGxUeXBlIjowLCJNYXJnaW4iOnsiJHJlZiI6IjE0NiJ9LCJQYWRkaW5nIjp7IiRyZWYiOiIxNDcifSwiQmFja2dyb3VuZCI6eyIkcmVmIjoiMTQ4In0sIklzVmlzaWJsZSI6dHJ1ZSwiV2lkdGgiOjAuMCwiSGVpZ2h0IjowLjAsIkJvcmRlclN0eWxlIjp7IiRpZCI6IjQ0NSIsIkxpbmVDb2xvciI6bnVsbCwiTGluZVdlaWdodCI6MC4wLCJMaW5lVHlwZSI6MCwiUGFyZW50U3R5bGUiOm51bGx9LCJQYXJlbnRTdHlsZSI6bnVsbH0sIkR1cmF0aW9uU3R5bGUiOnsiJGlkIjoiNDQ2IiwiRm9udFNldHRpbmdzIjp7IiRpZCI6IjQ0NyIsIkZvbnRTaXplIjoxMCwiRm9udE5hbWUiOiJDYWxpYnJpIiwiSXNCb2xkIjpmYWxzZSwiSXNJdGFsaWMiOmZhbHNlLCJJc1VuZGVybGluZWQiOmZhbHNlLCJQYXJlbnRTdHlsZSI6bnVsbH0sIkF1dG9TaXplIjowLCJGb3JlZ3JvdW5kIjp7IiRyZWYiOiIxNTIifSwiTWF4V2lkdGgiOjIwMC4wLCJNYXhIZWlnaHQiOiJJbmZpbml0eSIsIlNtYXJ0Rm9yZWdyb3VuZElzQWN0aXZlIjpmYWxzZSwiSG9yaXpvbnRhbEFsaWdubWVudCI6MCwiVmVydGljYWxBbGlnbm1lbnQiOjAsIlNtYXJ0Rm9yZWdyb3VuZCI6bnVsbCwiQmFja2dyb3VuZEZpbGxUeXBlIjowLCJNYXJnaW4iOnsiJHJlZiI6IjE1NCJ9LCJQYWRkaW5nIjp7IiRyZWYiOiIxNTUifSwiQmFja2dyb3VuZCI6eyIkcmVmIjoiMTU2In0sIklzVmlzaWJsZSI6dHJ1ZSwiV2lkdGgiOjAuMCwiSGVpZ2h0IjowLjAsIkJvcmRlclN0eWxlIjp7IiRpZCI6IjQ0OCIsIkxpbmVDb2xvciI6bnVsbCwiTGluZVdlaWdodCI6MC4wLCJMaW5lVHlwZSI6MCwiUGFyZW50U3R5bGUiOm51bGx9LCJQYXJlbnRTdHlsZSI6bnVsbH0sIkhvcml6b250YWxDb25uZWN0b3JTdHlsZSI6eyIkaWQiOiI0NDkiLCJMaW5lQ29sb3IiOnsiJHJlZiI6IjE1OSJ9LCJMaW5lV2VpZ2h0IjowLjAsIkxpbmVUeXBlIjowLCJQYXJlbnRTdHlsZSI6bnVsbH0sIlZlcnRpY2FsQ29ubmVjdG9yU3R5bGUiOnsiJGlkIjoiNDUwIiwiTGluZUNvbG9yIjp7IiRyZWYiOiIxNjIifSwiTGluZVdlaWdodCI6MC4wLCJMaW5lVHlwZSI6MCwiUGFyZW50U3R5bGUiOm51bGx9LCJNYXJnaW4iOm51bGwsIlN0YXJ0RGF0ZVBvc2l0aW9uIjozLCJFbmREYXRlUG9zaXRpb24iOjMsIkRhdGVJc1Zpc2libGUiOnRydWUsIlRpdGxlUG9zaXRpb24iOjAsIkR1cmF0aW9uUG9zaXRpb24iOjYsIlBlcmNlbnRhZ2VDb21wbGV0ZWRQb3NpdGlvbiI6NiwiU3BhY2luZyI6NSwiSXNCZWxvd1RpbWViYW5kIjpmYWxzZSwiUGVyY2VudGFnZUNvbXBsZXRlU2hhcGVPcGFjaXR5IjozNSwiU2hhcGVTdHlsZSI6eyIkaWQiOiI0NTEiLCJNYXJnaW4iOnsiJHJlZiI6IjE2NSJ9LCJQYWRkaW5nIjp7IiRyZWYiOiIxNjYifSwiQmFja2dyb3VuZCI6eyIkaWQiOiI0NTIiLCJDb2xvciI6eyIkaWQiOiI0NTMiLCJBIjoyNTUsIlIiOjY4LCJHIjoxMTQsIkIiOjE5Nn19LCJJc1Zpc2libGUiOnRydWUsIldpZHRoIjoxMi4wLCJIZWlnaHQiOjguOTQ0ODgxNDM5MjA4OTg0NCwiQm9yZGVyU3R5bGUiOnsiJGlkIjoiNDU0IiwiTGluZUNvbG9yIjp7IiRyZWYiOiIzNTkifSwiTGluZVdlaWdodCI6MC4wLCJMaW5lVHlwZSI6MCwiUGFyZW50U3R5bGUiOm51bGx9LCJQYXJlbnRTdHlsZSI6bnVsbH0sIlRpdGxlU3R5bGUiOnsiJGlkIjoiNDU1IiwiRm9udFNldHRpbmdzIjp7IiRpZCI6IjQ1NiIsIkZvbnRTaXplIjoxMSwiRm9udE5hbWUiOiJDYWxpYnJpIiwiSXNCb2xkIjp0cnVlLCJJc0l0YWxpYyI6ZmFsc2UsIklzVW5kZXJsaW5lZCI6ZmFsc2UsIlBhcmVudFN0eWxlIjpudWxsfSwiQXV0b1NpemUiOjAsIkZvcmVncm91bmQiOnsiJGlkIjoiNDU3IiwiQ29sb3IiOnsiJGlkIjoiNDU4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NDU5IiwiQ29sb3IiOnsiJGlkIjoiNDYwIiwiQSI6MCwiUiI6MjU1LCJHIjoyNTUsIkIiOjI1NX19LCJJc1Zpc2libGUiOnRydWUsIldpZHRoIjowLjAsIkhlaWdodCI6MC4wLCJCb3JkZXJTdHlsZSI6eyIkaWQiOiI0NjEiLCJMaW5lQ29sb3IiOm51bGwsIkxpbmVXZWlnaHQiOjAuMCwiTGluZVR5cGUiOjAsIlBhcmVudFN0eWxlIjpudWxsfSwiUGFyZW50U3R5bGUiOm51bGx9LCJEYXRlU3R5bGUiOnsiJGlkIjoiNDYyIiwiRm9udFNldHRpbmdzIjp7IiRpZCI6IjQ2MyIsIkZvbnRTaXplIjoxMCwiRm9udE5hbWUiOiJDYWxpYnJpIiwiSXNCb2xkIjpmYWxzZSwiSXNJdGFsaWMiOmZhbHNlLCJJc1VuZGVybGluZWQiOmZhbHNlLCJQYXJlbnRTdHlsZSI6bnVsbH0sIkF1dG9TaXplIjowLCJGb3JlZ3JvdW5kIjp7IiRpZCI6IjQ2NCIsIkNvbG9yIjp7IiRpZCI6IjQ2N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0NjYiLCJDb2xvciI6eyIkaWQiOiI0NjciLCJBIjowLCJSIjoyNTUsIkciOjI1NSwiQiI6MjU1fX0sIklzVmlzaWJsZSI6dHJ1ZSwiV2lkdGgiOjAuMCwiSGVpZ2h0IjowLjAsIkJvcmRlclN0eWxlIjp7IiRpZCI6IjQ2OCIsIkxpbmVDb2xvciI6bnVsbCwiTGluZVdlaWdodCI6MC4wLCJMaW5lVHlwZSI6MCwiUGFyZW50U3R5bGUiOm51bGx9LCJQYXJlbnRTdHlsZSI6bnVsbH0sIkRhdGVGb3JtYXQiOnsiJHJlZiI6IjM3NSJ9LCJXZWVrTnVtYmVyaW5nIjp7IiRpZCI6IjQ2OSIsIkZvcm1hdCI6MCwiSXNWaXNpYmxlIjpmYWxzZSwiTGFzdEtub3duVmlzaWJpbGl0eVN0YXRlIjpmYWxzZX0sIklzVmlzaWJsZSI6ZmFsc2UsIlBhcmVudFN0eWxlIjpudWxsfSwiSW5kZXgiOjcsIlNtYXJ0RHVyYXRpb25BY3RpdmF0ZWQiOmZhbHNlLCJEYXRlRm9ybWF0Ijp7IiRyZWYiOiIzNzUifSwiV2Vla051bWJlcmluZyI6eyIkaWQiOiI0NzAiLCJGb3JtYXQiOjAsIklzVmlzaWJsZSI6ZmFsc2UsIkxhc3RLbm93blZpc2liaWxpdHlTdGF0ZSI6ZmFsc2V9LCJJZCI6ImM2N2IwNDY5LThhYjgtNDU2NC05OTAyLTZlODk3NjJlYmFlYyIsIkltcG9ydElkIjpudWxsLCJUaXRsZSI6IlRlc3RzIiwiTm90ZSI6bnVsbCwiSHlwZXJsaW5rIjp7IiRpZCI6IjQ3MSIsIkFkZHJlc3MiOm51bGwsIlN1YkFkZHJlc3MiOm51bGx9LCJJc0NoYW5nZWQiOmZhbHNlLCJJc05ldyI6ZmFsc2V9LHsiJGlkIjoiNDcyIiwiR3JvdXBOYW1lIjpudWxsLCJTdGFydERhdGUiOiIyMDIzLTA2LTAyVDAwOjAwOjAwWiIsIkVuZERhdGUiOiIyMDIzLTA2LTExVDIzOjU5OjAwWiIsIlBlcmNlbnRhZ2VDb21wbGV0ZSI6bnVsbCwiU3R5bGUiOnsiJGlkIjoiNDczIiwiU2hhcGUiOjEsIlNoYXBlVGhpY2tuZXNzIjowLCJEdXJhdGlvbkZvcm1hdCI6MCwiSW5jbHVkZU5vbldvcmtpbmdEYXlzSW5EdXJhdGlvbiI6ZmFsc2UsIlBlcmNlbnRhZ2VDb21wbGV0ZVN0eWxlIjp7IiRpZCI6IjQ3NCIsIkZvbnRTZXR0aW5ncyI6eyIkaWQiOiI0NzUiLCJGb250U2l6ZSI6MTAsIkZvbnROYW1lIjoiQ2FsaWJyaSIsIklzQm9sZCI6ZmFsc2UsIklzSXRhbGljIjpmYWxzZSwiSXNVbmRlcmxpbmVkIjpmYWxzZSwiUGFyZW50U3R5bGUiOm51bGx9LCJBdXRvU2l6ZSI6MCwiRm9yZWdyb3VuZCI6eyIkcmVmIjoiMTQ0In0sIk1heFdpZHRoIjoyMDAuMCwiTWF4SGVpZ2h0IjoiSW5maW5pdHkiLCJTbWFydEZvcmVncm91bmRJc0FjdGl2ZSI6ZmFsc2UsIkhvcml6b250YWxBbGlnbm1lbnQiOjAsIlZlcnRpY2FsQWxpZ25tZW50IjowLCJTbWFydEZvcmVncm91bmQiOm51bGwsIkJhY2tncm91bmRGaWxsVHlwZSI6MCwiTWFyZ2luIjp7IiRyZWYiOiIxNDYifSwiUGFkZGluZyI6eyIkcmVmIjoiMTQ3In0sIkJhY2tncm91bmQiOnsiJHJlZiI6IjE0OCJ9LCJJc1Zpc2libGUiOnRydWUsIldpZHRoIjowLjAsIkhlaWdodCI6MC4wLCJCb3JkZXJTdHlsZSI6eyIkaWQiOiI0NzYiLCJMaW5lQ29sb3IiOm51bGwsIkxpbmVXZWlnaHQiOjAuMCwiTGluZVR5cGUiOjAsIlBhcmVudFN0eWxlIjpudWxsfSwiUGFyZW50U3R5bGUiOm51bGx9LCJEdXJhdGlvblN0eWxlIjp7IiRpZCI6IjQ3NyIsIkZvbnRTZXR0aW5ncyI6eyIkaWQiOiI0NzgiLCJGb250U2l6ZSI6MTAsIkZvbnROYW1lIjoiQ2FsaWJyaSIsIklzQm9sZCI6ZmFsc2UsIklzSXRhbGljIjpmYWxzZSwiSXNVbmRlcmxpbmVkIjpmYWxzZSwiUGFyZW50U3R5bGUiOm51bGx9LCJBdXRvU2l6ZSI6MCwiRm9yZWdyb3VuZCI6eyIkcmVmIjoiMTUyIn0sIk1heFdpZHRoIjoyMDAuMCwiTWF4SGVpZ2h0IjoiSW5maW5pdHkiLCJTbWFydEZvcmVncm91bmRJc0FjdGl2ZSI6ZmFsc2UsIkhvcml6b250YWxBbGlnbm1lbnQiOjAsIlZlcnRpY2FsQWxpZ25tZW50IjowLCJTbWFydEZvcmVncm91bmQiOm51bGwsIkJhY2tncm91bmRGaWxsVHlwZSI6MCwiTWFyZ2luIjp7IiRyZWYiOiIxNTQifSwiUGFkZGluZyI6eyIkcmVmIjoiMTU1In0sIkJhY2tncm91bmQiOnsiJHJlZiI6IjE1NiJ9LCJJc1Zpc2libGUiOnRydWUsIldpZHRoIjowLjAsIkhlaWdodCI6MC4wLCJCb3JkZXJTdHlsZSI6eyIkaWQiOiI0NzkiLCJMaW5lQ29sb3IiOm51bGwsIkxpbmVXZWlnaHQiOjAuMCwiTGluZVR5cGUiOjAsIlBhcmVudFN0eWxlIjpudWxsfSwiUGFyZW50U3R5bGUiOm51bGx9LCJIb3Jpem9udGFsQ29ubmVjdG9yU3R5bGUiOnsiJGlkIjoiNDgwIiwiTGluZUNvbG9yIjp7IiRyZWYiOiIxNTkifSwiTGluZVdlaWdodCI6MS4wLCJMaW5lVHlwZSI6MCwiUGFyZW50U3R5bGUiOm51bGx9LCJWZXJ0aWNhbENvbm5lY3RvclN0eWxlIjp7IiRpZCI6IjQ4MSIsIkxpbmVDb2xvciI6eyIkcmVmIjoiMTYy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NDgyIiwiTWFyZ2luIjp7IiRyZWYiOiIxNjUifSwiUGFkZGluZyI6eyIkcmVmIjoiMTY2In0sIkJhY2tncm91bmQiOnsiJGlkIjoiNDgzIiwiQ29sb3IiOnsiJGlkIjoiNDg0IiwiQSI6MjU1LCJSIjo2OCwiRyI6MTE0LCJCIjoxOTZ9fSwiSXNWaXNpYmxlIjp0cnVlLCJXaWR0aCI6MTAwLjAsIkhlaWdodCI6MTAuMCwiQm9yZGVyU3R5bGUiOnsiJGlkIjoiNDg1IiwiTGluZUNvbG9yIjp7IiRyZWYiOiIzNTkifSwiTGluZVdlaWdodCI6MC4wLCJMaW5lVHlwZSI6MCwiUGFyZW50U3R5bGUiOm51bGx9LCJQYXJlbnRTdHlsZSI6bnVsbH0sIlRpdGxlU3R5bGUiOnsiJGlkIjoiNDg2IiwiRm9udFNldHRpbmdzIjp7IiRpZCI6IjQ4NyIsIkZvbnRTaXplIjoxMSwiRm9udE5hbWUiOiJDYWxpYnJpIiwiSXNCb2xkIjp0cnVlLCJJc0l0YWxpYyI6ZmFsc2UsIklzVW5kZXJsaW5lZCI6ZmFsc2UsIlBhcmVudFN0eWxlIjpudWxsfSwiQXV0b1NpemUiOjAsIkZvcmVncm91bmQiOnsiJGlkIjoiNDg4IiwiQ29sb3IiOnsiJGlkIjoiNDg5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GlkIjoiNDkwIiwiQ29sb3IiOnsiJGlkIjoiNDkxIiwiQSI6MCwiUiI6MjU1LCJHIjoyNTUsIkIiOjI1NX19LCJJc1Zpc2libGUiOnRydWUsIldpZHRoIjowLjAsIkhlaWdodCI6MC4wLCJCb3JkZXJTdHlsZSI6eyIkaWQiOiI0OTIiLCJMaW5lQ29sb3IiOm51bGwsIkxpbmVXZWlnaHQiOjAuMCwiTGluZVR5cGUiOjAsIlBhcmVudFN0eWxlIjpudWxsfSwiUGFyZW50U3R5bGUiOm51bGx9LCJEYXRlU3R5bGUiOnsiJGlkIjoiNDkzIiwiRm9udFNldHRpbmdzIjp7IiRpZCI6IjQ5NCIsIkZvbnRTaXplIjoxMCwiRm9udE5hbWUiOiJDYWxpYnJpIiwiSXNCb2xkIjpmYWxzZSwiSXNJdGFsaWMiOmZhbHNlLCJJc1VuZGVybGluZWQiOmZhbHNlLCJQYXJlbnRTdHlsZSI6bnVsbH0sIkF1dG9TaXplIjowLCJGb3JlZ3JvdW5kIjp7IiRpZCI6IjQ5NSIsIkNvbG9yIjp7IiRpZCI6IjQ5Ni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aWQiOiI0OTciLCJDb2xvciI6eyIkaWQiOiI0OTgiLCJBIjowLCJSIjoyNTUsIkciOjI1NSwiQiI6MjU1fX0sIklzVmlzaWJsZSI6dHJ1ZSwiV2lkdGgiOjAuMCwiSGVpZ2h0IjowLjAsIkJvcmRlclN0eWxlIjp7IiRpZCI6IjQ5OSIsIkxpbmVDb2xvciI6bnVsbCwiTGluZVdlaWdodCI6MC4wLCJMaW5lVHlwZSI6MCwiUGFyZW50U3R5bGUiOm51bGx9LCJQYXJlbnRTdHlsZSI6bnVsbH0sIkRhdGVGb3JtYXQiOnsiJHJlZiI6IjM3NSJ9LCJXZWVrTnVtYmVyaW5nIjp7IiRpZCI6IjUwMCIsIkZvcm1hdCI6MCwiSXNWaXNpYmxlIjpmYWxzZSwiTGFzdEtub3duVmlzaWJpbGl0eVN0YXRlIjpmYWxzZX0sIklzVmlzaWJsZSI6ZmFsc2UsIlBhcmVudFN0eWxlIjpudWxsfSwiSW5kZXgiOjgsIlNtYXJ0RHVyYXRpb25BY3RpdmF0ZWQiOmZhbHNlLCJEYXRlRm9ybWF0Ijp7IiRyZWYiOiIzNzUifSwiV2Vla051bWJlcmluZyI6eyIkaWQiOiI1MDEiLCJGb3JtYXQiOjAsIklzVmlzaWJsZSI6ZmFsc2UsIkxhc3RLbm93blZpc2liaWxpdHlTdGF0ZSI6ZmFsc2V9LCJJZCI6ImUxYWZmNTk4LTVjYWItNDBhNC1hM2I0LTllYTM3NTAwNjZhYyIsIkltcG9ydElkIjpudWxsLCJUaXRsZSI6IlLDqWFsaXNhdGlvbiBkZXMgZG9jdW1lbnRzIiwiTm90ZSI6bnVsbCwiSHlwZXJsaW5rIjp7IiRpZCI6IjUwMiIsIkFkZHJlc3MiOm51bGwsIlN1YkFkZHJlc3MiOm51bGx9LCJJc0NoYW5nZWQiOmZhbHNlLCJJc05ldyI6ZmFsc2V9LHsiJGlkIjoiNTAzIiwiR3JvdXBOYW1lIjpudWxsLCJTdGFydERhdGUiOiIyMDIzLTA2LTAyVDAwOjAwOjAwIiwiRW5kRGF0ZSI6IjIwMjMtMDYtMDJUMjM6NTk6MDAiLCJQZXJjZW50YWdlQ29tcGxldGUiOm51bGwsIlN0eWxlIjp7IiRpZCI6IjUwNCIsIlNoYXBlIjoxLCJTaGFwZVRoaWNrbmVzcyI6MCwiRHVyYXRpb25Gb3JtYXQiOjAsIkluY2x1ZGVOb25Xb3JraW5nRGF5c0luRHVyYXRpb24iOmZhbHNlLCJQZXJjZW50YWdlQ29tcGxldGVTdHlsZSI6eyIkaWQiOiI1MDUiLCJGb250U2V0dGluZ3MiOnsiJGlkIjoiNTA2IiwiRm9udFNpemUiOjEwLCJGb250TmFtZSI6IkNhbGlicmkiLCJJc0JvbGQiOmZhbHNlLCJJc0l0YWxpYyI6ZmFsc2UsIklzVW5kZXJsaW5lZCI6ZmFsc2UsIlBhcmVudFN0eWxlIjpudWxsfSwiQXV0b1NpemUiOjAsIkZvcmVncm91bmQiOnsiJHJlZiI6IjE0NCJ9LCJNYXhXaWR0aCI6MjAwLjAsIk1heEhlaWdodCI6IkluZmluaXR5IiwiU21hcnRGb3JlZ3JvdW5kSXNBY3RpdmUiOmZhbHNlLCJIb3Jpem9udGFsQWxpZ25tZW50IjowLCJWZXJ0aWNhbEFsaWdubWVudCI6MCwiU21hcnRGb3JlZ3JvdW5kIjpudWxsLCJCYWNrZ3JvdW5kRmlsbFR5cGUiOjAsIk1hcmdpbiI6eyIkcmVmIjoiMTQ2In0sIlBhZGRpbmciOnsiJHJlZiI6IjE0NyJ9LCJCYWNrZ3JvdW5kIjp7IiRyZWYiOiIxNDgifSwiSXNWaXNpYmxlIjp0cnVlLCJXaWR0aCI6MC4wLCJIZWlnaHQiOjAuMCwiQm9yZGVyU3R5bGUiOnsiJGlkIjoiNTA3IiwiTGluZUNvbG9yIjpudWxsLCJMaW5lV2VpZ2h0IjowLjAsIkxpbmVUeXBlIjowLCJQYXJlbnRTdHlsZSI6bnVsbH0sIlBhcmVudFN0eWxlIjpudWxsfSwiRHVyYXRpb25TdHlsZSI6eyIkaWQiOiI1MDgiLCJGb250U2V0dGluZ3MiOnsiJGlkIjoiNTA5IiwiRm9udFNpemUiOjEwLCJGb250TmFtZSI6IkNhbGlicmkiLCJJc0JvbGQiOmZhbHNlLCJJc0l0YWxpYyI6ZmFsc2UsIklzVW5kZXJsaW5lZCI6ZmFsc2UsIlBhcmVudFN0eWxlIjpudWxsfSwiQXV0b1NpemUiOjAsIkZvcmVncm91bmQiOnsiJHJlZiI6IjE1MiJ9LCJNYXhXaWR0aCI6MjAwLjAsIk1heEhlaWdodCI6IkluZmluaXR5IiwiU21hcnRGb3JlZ3JvdW5kSXNBY3RpdmUiOmZhbHNlLCJIb3Jpem9udGFsQWxpZ25tZW50IjowLCJWZXJ0aWNhbEFsaWdubWVudCI6MCwiU21hcnRGb3JlZ3JvdW5kIjpudWxsLCJCYWNrZ3JvdW5kRmlsbFR5cGUiOjAsIk1hcmdpbiI6eyIkcmVmIjoiMTU0In0sIlBhZGRpbmciOnsiJHJlZiI6IjE1NSJ9LCJCYWNrZ3JvdW5kIjp7IiRyZWYiOiIxNTYifSwiSXNWaXNpYmxlIjp0cnVlLCJXaWR0aCI6MC4wLCJIZWlnaHQiOjAuMCwiQm9yZGVyU3R5bGUiOnsiJGlkIjoiNTEwIiwiTGluZUNvbG9yIjpudWxsLCJMaW5lV2VpZ2h0IjowLjAsIkxpbmVUeXBlIjowLCJQYXJlbnRTdHlsZSI6bnVsbH0sIlBhcmVudFN0eWxlIjpudWxsfSwiSG9yaXpvbnRhbENvbm5lY3RvclN0eWxlIjp7IiRpZCI6IjUxMSIsIkxpbmVDb2xvciI6eyIkcmVmIjoiMTU5In0sIkxpbmVXZWlnaHQiOjEuMCwiTGluZVR5cGUiOjAsIlBhcmVudFN0eWxlIjpudWxsfSwiVmVydGljYWxDb25uZWN0b3JTdHlsZSI6eyIkaWQiOiI1MTIiLCJMaW5lQ29sb3IiOnsiJHJlZiI6IjE2Mi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UxMyIsIk1hcmdpbiI6eyIkcmVmIjoiMTY1In0sIlBhZGRpbmciOnsiJHJlZiI6IjE2NiJ9LCJCYWNrZ3JvdW5kIjp7IiRpZCI6IjUxNCIsIkNvbG9yIjp7IiRpZCI6IjUxNSIsIkEiOjI1NSwiUiI6NjgsIkciOjExNCwiQiI6MTk2fX0sIklzVmlzaWJsZSI6dHJ1ZSwiV2lkdGgiOjAuMCwiSGVpZ2h0IjoxMC4wLCJCb3JkZXJTdHlsZSI6eyIkaWQiOiI1MTYiLCJMaW5lQ29sb3IiOnsiJHJlZiI6IjE3MCJ9LCJMaW5lV2VpZ2h0IjowLjAsIkxpbmVUeXBlIjowLCJQYXJlbnRTdHlsZSI6bnVsbH0sIlBhcmVudFN0eWxlIjpudWxsfSwiVGl0bGVTdHlsZSI6eyIkaWQiOiI1MTciLCJGb250U2V0dGluZ3MiOnsiJGlkIjoiNTE4IiwiRm9udFNpemUiOjExLCJGb250TmFtZSI6IkNhbGlicmkiLCJJc0JvbGQiOnRydWUsIklzSXRhbGljIjpmYWxzZSwiSXNVbmRlcmxpbmVkIjpmYWxzZSwiUGFyZW50U3R5bGUiOm51bGx9LCJBdXRvU2l6ZSI6MCwiRm9yZWdyb3VuZCI6eyIkcmVmIjoiMTc0In0sIk1heFdpZHRoIjo3MjAuMCwiTWF4SGVpZ2h0IjoiSW5maW5pdHkiLCJTbWFydEZvcmVncm91bmRJc0FjdGl2ZSI6ZmFsc2UsIkhvcml6b250YWxBbGlnbm1lbnQiOjAsIlZlcnRpY2FsQWxpZ25tZW50IjowLCJTbWFydEZvcmVncm91bmQiOm51bGwsIkJhY2tncm91bmRGaWxsVHlwZSI6MCwiTWFyZ2luIjp7IiRyZWYiOiIxNzYifSwiUGFkZGluZyI6eyIkcmVmIjoiMTc3In0sIkJhY2tncm91bmQiOnsiJHJlZiI6IjE3OCJ9LCJJc1Zpc2libGUiOnRydWUsIldpZHRoIjowLjAsIkhlaWdodCI6MC4wLCJCb3JkZXJTdHlsZSI6eyIkaWQiOiI1MTkiLCJMaW5lQ29sb3IiOm51bGwsIkxpbmVXZWlnaHQiOjAuMCwiTGluZVR5cGUiOjAsIlBhcmVudFN0eWxlIjpudWxsfSwiUGFyZW50U3R5bGUiOm51bGx9LCJEYXRlU3R5bGUiOnsiJGlkIjoiNTIwIiwiRm9udFNldHRpbmdzIjp7IiRpZCI6IjUyMSIsIkZvbnRTaXplIjoxMCwiRm9udE5hbWUiOiJDYWxpYnJpIiwiSXNCb2xkIjpmYWxzZSwiSXNJdGFsaWMiOmZhbHNlLCJJc1VuZGVybGluZWQiOmZhbHNlLCJQYXJlbnRTdHlsZSI6bnVsbH0sIkF1dG9TaXplIjowLCJGb3JlZ3JvdW5kIjp7IiRyZWYiOiIxODIifSwiTWF4V2lkdGgiOjIwMC4wLCJNYXhIZWlnaHQiOiJJbmZpbml0eSIsIlNtYXJ0Rm9yZWdyb3VuZElzQWN0aXZlIjpmYWxzZSwiSG9yaXpvbnRhbEFsaWdubWVudCI6MiwiVmVydGljYWxBbGlnbm1lbnQiOjAsIlNtYXJ0Rm9yZWdyb3VuZCI6bnVsbCwiQmFja2dyb3VuZEZpbGxUeXBlIjowLCJNYXJnaW4iOnsiJHJlZiI6IjE4NCJ9LCJQYWRkaW5nIjp7IiRyZWYiOiIxODUifSwiQmFja2dyb3VuZCI6eyIkcmVmIjoiMTg2In0sIklzVmlzaWJsZSI6dHJ1ZSwiV2lkdGgiOjAuMCwiSGVpZ2h0IjowLjAsIkJvcmRlclN0eWxlIjp7IiRpZCI6IjUyMiIsIkxpbmVDb2xvciI6bnVsbCwiTGluZVdlaWdodCI6MC4wLCJMaW5lVHlwZSI6MCwiUGFyZW50U3R5bGUiOm51bGx9LCJQYXJlbnRTdHlsZSI6bnVsbH0sIkRhdGVGb3JtYXQiOnsiJHJlZiI6IjE4OCJ9LCJXZWVrTnVtYmVyaW5nIjp7IiRpZCI6IjUyMyIsIkZvcm1hdCI6MCwiSXNWaXNpYmxlIjpmYWxzZSwiTGFzdEtub3duVmlzaWJpbGl0eVN0YXRlIjpmYWxzZX0sIklzVmlzaWJsZSI6ZmFsc2UsIlBhcmVudFN0eWxlIjpudWxsfSwiSW5kZXgiOjksIlNtYXJ0RHVyYXRpb25BY3RpdmF0ZWQiOmZhbHNlLCJEYXRlRm9ybWF0Ijp7IiRyZWYiOiIxODgifSwiV2Vla051bWJlcmluZyI6eyIkaWQiOiI1MjQiLCJGb3JtYXQiOjAsIklzVmlzaWJsZSI6ZmFsc2UsIkxhc3RLbm93blZpc2liaWxpdHlTdGF0ZSI6ZmFsc2V9LCJJZCI6ImY3MTA5MDhlLTA3YTktNDU4Mi1hYWI3LTMwZTNlY2Q4NzM4NiIsIkltcG9ydElkIjpudWxsLCJUaXRsZSI6IlI0IiwiTm90ZSI6bnVsbCwiSHlwZXJsaW5rIjp7IiRpZCI6IjUyNSIsIkFkZHJlc3MiOm51bGwsIlN1YkFkZHJlc3MiOm51bGx9LCJJc0NoYW5nZWQiOmZhbHNlLCJJc05ldyI6ZmFsc2V9XSwiU3dpbWxhbmVzIjpbXSwiTXNQcm9qZWN0SXRlbXNUcmVlIjp7IiRpZCI6IjUyNiIsIlJvb3QiOnsiSW1wb3J0SWQiOm51bGwsIklzSW1wb3J0ZWQiOmZhbHNlLCJDaGlsZHJlbiI6W119fSwiTWV0YWRhdGEiOnsiJGlkIjoiNTI3IiwiUmVjZW50Q29sb3JzQ29sbGVjdGlvbiI6IltdIiwiU291cmNlVGVtcGxhdGUiOiJ7XCIkaWRcIjpcIjFcIixcIklkXCI6XCJjYzI2Zjg2My0yN2NlLTQ4MGUtYTU4OS1iM2YxMmYyZDZlYjBcIixcIkN1bHR1cmVJbmZvTmFtZVwiOlwiZW4tVVNcIixcIlZlcnNpb25cIjp7XCIkaWRcIjpcIjJcIixcIlRlbXBsYXRlRG9tVmVyc2lvblwiOlwiMS4zLjFcIn0sXCJFZmZlY3RcIjoxLFwiU3R5bGVcIjp7XCIkaWRcIjpcIjNcIixcIlRpbWViYW5kU3R5bGVcIjp7XCIkaWRcIjpcIjRcIixcIlNjYWxlTWFya2luZ1wiOjEsXCJTaGFwZVwiOjEwLFwiU2hhcGVTdHlsZVwiOntcIiRpZFwiOlwiNVwiLFwiTWFyZ2luXCI6e1wiJGlkXCI6XCI2XCIsXCJUb3BcIjowLjAsXCJMZWZ0XCI6MTAuMCxcIlJpZ2h0XCI6MTAuMCxcIkJvdHRvbVwiOjAuMH0sXCJQYWRkaW5nXCI6e1wiJGlkXCI6XCI3XCIsXCJUb3BcIjozLjAsXCJMZWZ0XCI6MC4wLFwiUmlnaHRcIjowLjAsXCJCb3R0b21cIjozLjB9LFwiQmFja2dyb3VuZFwiOntcIiRpZFwiOlwiOFwiLFwiQ29sb3JcIjp7XCIkaWRcIjpcIjlcIixcIkFcIjoyNTUsXCJSXCI6NjgsXCJHXCI6ODQsXCJCXCI6MTA2fX0sXCJJc1Zpc2libGVcIjp0cnVlLFwiV2lkdGhcIjo4NTguMCxcIkhlaWdodFwiOjIwLjAsXCJCb3JkZXJTdHlsZVwiOntcIiRpZFwiOlwiMTBcIixcIkxpbmVDb2xvclwiOntcIiRpZFwiOlwiMTFcIixcIiR0eXBlXCI6XCJOTFJFLkNvbW1vbi5Eb20uU29saWRDb2xvckJydXNoLCBOTFJFLkNvbW1vblwiLFwiQ29sb3JcIjp7XCIkaWRcIjpcIjEyXCIsXCJBXCI6MjU1LFwiUlwiOjI1NSxcIkdcIjowLFwiQlwiOjB9fSxcIkxpbmVXZWlnaHRcIjowLjAsXCJMaW5lVHlwZVwiOjB9fSxcIk1pZGRsZVRpZXJTaGFwZVN0eWxlXCI6e1wiJGlkXCI6XCIxM1wiLFwiTWFyZ2luXCI6e1wiJGlkXCI6XCIxNFwiLFwiVG9wXCI6MC4wLFwiTGVmdFwiOjEwLjAsXCJSaWdodFwiOjEwLjAsXCJCb3R0b21cIjowLjB9LFwiUGFkZGluZ1wiOntcIiRpZFwiOlwiMTVcIixcIlRvcFwiOjMuMCxcIkxlZnRcIjowLjAsXCJSaWdodFwiOjAuMCxcIkJvdHRvbVwiOjMuMH0sXCJCYWNrZ3JvdW5kXCI6e1wiJGlkXCI6XCIxNlwiLFwiQ29sb3JcIjp7XCIkaWRcIjpcIjE3XCIsXCJBXCI6MjU1LFwiUlwiOjY4LFwiR1wiOjg0LFwiQlwiOjEwNn19LFwiSXNWaXNpYmxlXCI6dHJ1ZSxcIldpZHRoXCI6ODU4LjAsXCJIZWlnaHRcIjoyMC4wLFwiQm9yZGVyU3R5bGVcIjp7XCIkaWRcIjpcIjE4XCIsXCJMaW5lQ29sb3JcIjp7XCIkaWRcIjpcIjE5XCIsXCIkdHlwZVwiOlwiTkxSRS5Db21tb24uRG9tLlNvbGlkQ29sb3JCcnVzaCwgTkxSRS5Db21tb25cIixcIkNvbG9yXCI6e1wiJGlkXCI6XCIyMFwiLFwiQVwiOjI1NSxcIlJcIjoyNTUsXCJHXCI6MCxcIkJcIjowfX0sXCJMaW5lV2VpZ2h0XCI6MC4wLFwiTGluZVR5cGVcIjowfX0sXCJCb3R0b21UaWVyU2hhcGVTdHlsZVwiOntcIiRpZFwiOlwiMjFcIixcIk1hcmdpblwiOntcIiRpZFwiOlwiMjJcIixcIlRvcFwiOjAuMCxcIkxlZnRcIjoxMC4wLFwiUmlnaHRcIjoxMC4wLFwiQm90dG9tXCI6MC4wfSxcIlBhZGRpbmdcIjp7XCIkaWRcIjpcIjIzXCIsXCJUb3BcIjozLjAsXCJMZWZ0XCI6MC4wLFwiUmlnaHRcIjowLjAsXCJCb3R0b21cIjozLjB9LFwiQmFja2dyb3VuZFwiOntcIiRpZFwiOlwiMjRcIixcIkNvbG9yXCI6e1wiJGlkXCI6XCIyNVwiLFwiQVwiOjI1NSxcIlJcIjo2OCxcIkdcIjo4NCxcIkJcIjoxMDZ9fSxcIklzVmlzaWJsZVwiOnRydWUsXCJXaWR0aFwiOjg1OC4wLFwiSGVpZ2h0XCI6MjAuMCxcIkJvcmRlclN0eWxlXCI6e1wiJGlkXCI6XCIyNlwiLFwiTGluZUNvbG9yXCI6e1wiJGlkXCI6XCIyN1wiLFwiJHR5cGVcIjpcIk5MUkUuQ29tbW9uLkRvbS5Tb2xpZENvbG9yQnJ1c2gsIE5MUkUuQ29tbW9uXCIsXCJDb2xvclwiOntcIiRpZFwiOlwiMjhcIixcIkFcIjoyNTUsXCJSXCI6MjU1LFwiR1wiOjAsXCJCXCI6MH19LFwiTGluZVdlaWdodFwiOjAuMCxcIkxpbmVUeXBlXCI6MH19LFwiUmlnaHRFbmRDYXBzU3R5bGVcIjp7XCIkaWRcIjpcIjI5XCIsXCJGb250U2V0dGluZ3NcIjp7XCIkaWRcIjpcIjMwXCIsXCJGb250U2l6ZVwiOjE4LFwiRm9udE5hbWVcIjpcIkNhbGlicmlcIixcIklzQm9sZFwiOnRydWUsXCJJc0l0YWxpY1wiOmZhbHNlLFwiSXNVbmRlcmxpbmVkXCI6ZmFsc2V9LFwiQXV0b1NpemVcIjowLFwiRm9yZWdyb3VuZFwiOntcIiRpZFwiOlwiMzFcIixcIkNvbG9yXCI6e1wiJGlkXCI6XCIzMlwiLFwiQVwiOjI1NSxcIlJcIjoyMzcsXCJHXCI6MTI1LFwiQlwiOjQ5fX0sXCJCYWNrZ3JvdW5kRmlsbFR5cGVcIjowLFwiTWF4V2lkdGhcIjpcIkluZmluaXR5XCIsXCJNYXhIZWlnaHRcIjpcIkluZmluaXR5XCIsXCJTbWFydEZvcmVncm91bmRJc0FjdGl2ZVwiOmZhbHNlLFwiSG9yaXpvbnRhbEFsaWdubWVudFwiOjAsXCJWZXJ0aWNhbEFsaWdubWVudFwiOjAsXCJTbWFydEZvcmVncm91bmRcIjpudWxsLFwiTWFyZ2luXCI6e1wiJGlkXCI6XCIzM1wiLFwiVG9wXCI6MC4wLFwiTGVmdFwiOjAuMCxcIlJpZ2h0XCI6MjAuMCxcIkJvdHRvbVwiOjAuMH0sXCJQYWRkaW5nXCI6e1wiJGlkXCI6XCIzNFwiLFwiVG9wXCI6MC4wLFwiTGVmdFwiOjAuMCxcIlJpZ2h0XCI6MC4wLFwiQm90dG9tXCI6MC4wfSxcIkJhY2tncm91bmRcIjp7XCIkaWRcIjpcIjM1XCIsXCJDb2xvclwiOntcIiRpZFwiOlwiMzZcIixcIkFcIjowLFwiUlwiOjAsXCJHXCI6MCxcIkJcIjowfX0sXCJJc1Zpc2libGVcIjp0cnVlLFwiV2lkdGhcIjowLjAsXCJIZWlnaHRcIjowLjAsXCJCb3JkZXJTdHlsZVwiOm51bGx9LFwiTGVmdEVuZENhcHNTdHlsZVwiOntcIiRpZFwiOlwiMzdcIixcIkZvbnRTZXR0aW5nc1wiOntcIiRpZFwiOlwiMzhcIixcIkZvbnRTaXplXCI6MTgsXCJGb250TmFtZVwiOlwiQ2FsaWJyaVwiLFwiSXNCb2xkXCI6dHJ1ZSxcIklzSXRhbGljXCI6ZmFsc2UsXCJJc1VuZGVybGluZWRcIjpmYWxzZX0sXCJBdXRvU2l6ZVwiOjAsXCJGb3JlZ3JvdW5kXCI6e1wiJGlkXCI6XCIzOVwiLFwiQ29sb3JcIjp7XCIkaWRcIjpcIjQwXCIsXCJBXCI6MjU1LFwiUlwiOjIzNyxcIkdcIjoxMjUsXCJCXCI6NDl9fSxcIkJhY2tncm91bmRGaWxsVHlwZVwiOjAsXCJNYXhXaWR0aFwiOlwiSW5maW5pdHlcIixcIk1heEhlaWdodFwiOlwiSW5maW5pdHlcIixcIlNtYXJ0Rm9yZWdyb3VuZElzQWN0aXZlXCI6ZmFsc2UsXCJIb3Jpem9udGFsQWxpZ25tZW50XCI6MCxcIlZlcnRpY2FsQWxpZ25tZW50XCI6MCxcIlNtYXJ0Rm9yZWdyb3VuZFwiOm51bGwsXCJNYXJnaW5cIjp7XCIkaWRcIjpcIjQxXCIsXCJUb3BcIjowLjAsXCJMZWZ0XCI6MjAuMCxcIlJpZ2h0XCI6MC4wLFwiQm90dG9tXCI6MC4wfSxcIlBhZGRpbmdcIjp7XCIkaWRcIjpcIjQyXCIsXCJUb3BcIjowLjAsXCJMZWZ0XCI6MC4wLFwiUmlnaHRcIjowLjAsXCJCb3R0b21cIjowLjB9LFwiQmFja2dyb3VuZFwiOntcIiRpZFwiOlwiNDNcIixcIkNvbG9yXCI6e1wiJHJlZlwiOlwiMzZcIn19LFwiSXNWaXNpYmxlXCI6ZmFsc2UsXCJXaWR0aFwiOjAuMCxcIkhlaWdodFwiOjAuMCxcIkJvcmRlclN0eWxlXCI6bnVsbH0sXCJUb2RheVRleHRTdHlsZVwiOntcIiRpZFwiOlwiNDRcIixcIkZvbnRTZXR0aW5nc1wiOntcIiRpZFwiOlwiNDVcIixcIkZvbnRTaXplXCI6MTIsXCJGb250TmFtZVwiOlwiQ2FsaWJyaVwiLFwiSXNCb2xkXCI6ZmFsc2UsXCJJc0l0YWxpY1wiOmZhbHNlLFwiSXNVbmRlcmxpbmVkXCI6ZmFsc2V9LFwiQXV0b1NpemVcIjowLFwiRm9yZWdyb3VuZFwiOntcIiRpZFwiOlwiNDZcIixcIkNvbG9yXCI6e1wiJGlkXCI6XCI0N1wiLFwiQVwiOjI1NSxcIlJcIjowLFwiR1wiOjAsXCJCXCI6MH19LFwiQmFja2dyb3VuZEZpbGxUeXBlXCI6MCxcIk1heFdpZHRoXCI6MjAwLjAsXCJNYXhIZWlnaHRcIjpcIkluZmluaXR5XCIsXCJTbWFydEZvcmVncm91bmRJc0FjdGl2ZVwiOmZhbHNlLFwiSG9yaXpvbnRhbEFsaWdubWVudFwiOjAsXCJWZXJ0aWNhbEFsaWdubWVudFwiOjAsXCJTbWFydEZvcmVncm91bmRcIjpudWxsLFwiTWFyZ2luXCI6e1wiJGlkXCI6XCI0OFwiLFwiVG9wXCI6MC4wLFwiTGVmdFwiOjAuMCxcIlJpZ2h0XCI6MC4wLFwiQm90dG9tXCI6MC4wfSxcIlBhZGRpbmdcIjp7XCIkaWRcIjpcIjQ5XCIsXCJUb3BcIjowLjAsXCJMZWZ0XCI6MC4wLFwiUmlnaHRcIjowLjAsXCJCb3R0b21cIjowLjB9LFwiQmFja2dyb3VuZFwiOntcIiRpZFwiOlwiNTBcIixcIkNvbG9yXCI6e1wiJHJlZlwiOlwiMzZcIn19LFwiSXNWaXNpYmxlXCI6dHJ1ZSxcIldpZHRoXCI6MC4wLFwiSGVpZ2h0XCI6MC4wLFwiQm9yZGVyU3R5bGVcIjpudWxsfSxcIlRvZGF5TWFya2VyU3R5bGVcIjp7XCIkaWRcIjpcIjUxXCIsXCJNYXJnaW5cIjp7XCIkaWRcIjpcIjUyXCIsXCJUb3BcIjowLjAsXCJMZWZ0XCI6MC4wLFwiUmlnaHRcIjowLjAsXCJCb3R0b21cIjowLjB9LFwiUGFkZGluZ1wiOntcIiRpZFwiOlwiNTNcIixcIlRvcFwiOjAuMCxcIkxlZnRcIjowLjAsXCJSaWdodFwiOjAuMCxcIkJvdHRvbVwiOjAuMH0sXCJCYWNrZ3JvdW5kXCI6e1wiJGlkXCI6XCI1NFwiLFwiQ29sb3JcIjp7XCIkaWRcIjpcIjU1XCIsXCJBXCI6MjU1LFwiUlwiOjI1NSxcIkdcIjowLFwiQlwiOjB9fSxcIklzVmlzaWJsZVwiOnRydWUsXCJXaWR0aFwiOjAuMCxcIkhlaWdodFwiOjAuMCxcIkJvcmRlclN0eWxlXCI6bnVsbH0sXCJTY2FsZVN0eWxlXCI6e1wiJGlkXCI6XCI1NlwiLFwiU2hvd1NlZ21lbnRTZXBhcmF0b3JzXCI6dHJ1ZSxcIlNlZ21lbnRTZXBhcmF0b3JPcGFjaXR5XCI6MzAsXCJTaGFwZVwiOjMsXCJIYXNCZWVuVmlzaWJsZUJlZm9yZVwiOnRydWUsXCJGb250U2V0dGluZ3NcIjp7XCIkaWRcIjpcIjU3XCIsXCJGb250U2l6ZVwiOjEyLFwiRm9udE5hbWVcIjpcIkNhbGlicmlcIixcIklzQm9sZFwiOmZhbHNlLFwiSXNJdGFsaWNcIjpmYWxzZSxcIklzVW5kZXJsaW5lZFwiOmZhbHNlfSxcIkF1dG9TaXplXCI6MCxcIkZvcmVncm91bmRcIjp7XCIkaWRcIjpcIjU4XCIsXCJDb2xvclwiOntcIiRpZFwiOlwiNTlcIixcIkFcIjoyNTUsXCJSXCI6MjU1LFwiR1wiOjI1NSxcIkJcIjoyNTV9fSxcIkJhY2tncm91bmRGaWxsVHlwZVwiOjAsXCJNYXhXaWR0aFwiOjIwMC4wLFwiTWF4SGVpZ2h0XCI6XCJJbmZpbml0eVwiLFwiU21hcnRGb3JlZ3JvdW5kSXNBY3RpdmVcIjpmYWxzZSxcIkhvcml6b250YWxBbGlnbm1lbnRcIjowLFwiVmVydGljYWxBbGlnbm1lbnRcIjoxLFwiU21hcnRGb3JlZ3JvdW5kXCI6bnVsbCxcIk1hcmdpblwiOntcIiRpZFwiOlwiNjBcIixcIlRvcFwiOjAuMCxcIkxlZnRcIjo1LjAsXCJSaWdodFwiOjAuMCxcIkJvdHRvbVwiOjAuMH0sXCJQYWRkaW5nXCI6e1wiJGlkXCI6XCI2MVwiLFwiVG9wXCI6MC4wLFwiTGVmdFwiOjAuMCxcIlJpZ2h0XCI6MC4wLFwiQm90dG9tXCI6MC4wfSxcIkJhY2tncm91bmRcIjp7XCIkaWRcIjpcIjYyXCIsXCJDb2xvclwiOntcIiRyZWZcIjpcIjM2XCJ9fSxcIklzVmlzaWJsZVwiOnRydWUsXCJXaWR0aFwiOjAuMCxcIkhlaWdodFwiOjAuMCxcIkJvcmRlclN0eWxlXCI6bnVsbH0sXCJNaWRkbGVUaWVyU2NhbGVTdHlsZVwiOntcIiRpZFwiOlwiNjNcIixcIlNob3dTZWdtZW50U2VwYXJhdG9yc1wiOnRydWUsXCJTZWdtZW50U2VwYXJhdG9yT3BhY2l0eVwiOjMwLFwiU2hhcGVcIjozLFwiSGFzQmVlblZpc2libGVCZWZvcmVcIjpmYWxzZSxcIkZvbnRTZXR0aW5nc1wiOntcIiRpZFwiOlwiNjRcIixcIkZvbnRTaXplXCI6MTIsXCJGb250TmFtZVwiOlwiQ2FsaWJyaVwiLFwiSXNCb2xkXCI6ZmFsc2UsXCJJc0l0YWxpY1wiOmZhbHNlLFwiSXNVbmRlcmxpbmVkXCI6ZmFsc2V9LFwiQXV0b1NpemVcIjowLFwiRm9yZWdyb3VuZFwiOntcIiRpZFwiOlwiNjVcIixcIkNvbG9yXCI6e1wiJGlkXCI6XCI2NlwiLFwiQVwiOjI1NSxcIlJcIjoyNTUsXCJHXCI6MjU1LFwiQlwiOjI1NX19LFwiQmFja2dyb3VuZEZpbGxUeXBlXCI6MCxcIk1heFdpZHRoXCI6MjAwLjAsXCJNYXhIZWlnaHRcIjpcIkluZmluaXR5XCIsXCJTbWFydEZvcmVncm91bmRJc0FjdGl2ZVwiOmZhbHNlLFwiSG9yaXpvbnRhbEFsaWdubWVudFwiOjAsXCJWZXJ0aWNhbEFsaWdubWVudFwiOjEsXCJTbWFydEZvcmVncm91bmRcIjpudWxsLFwiTWFyZ2luXCI6e1wiJGlkXCI6XCI2N1wiLFwiVG9wXCI6MC4wLFwiTGVmdFwiOjUuMCxcIlJpZ2h0XCI6MC4wLFwiQm90dG9tXCI6MC4wfSxcIlBhZGRpbmdcIjp7XCIkaWRcIjpcIjY4XCIsXCJUb3BcIjowLjAsXCJMZWZ0XCI6MC4wLFwiUmlnaHRcIjowLjAsXCJCb3R0b21cIjowLjB9LFwiQmFja2dyb3VuZFwiOntcIiRpZFwiOlwiNjlcIixcIkNvbG9yXCI6e1wiJGlkXCI6XCI3MFwiLFwiQVwiOjAsXCJSXCI6MCxcIkdcIjowLFwiQlwiOjB9fSxcIklzVmlzaWJsZVwiOmZhbHNlLFwiV2lkdGhcIjowLjAsXCJIZWlnaHRcIjowLjAsXCJCb3JkZXJTdHlsZVwiOm51bGx9LFwiQm90dG9tVGllclNjYWxlU3R5bGVcIjp7XCIkaWRcIjpcIjcxXCIsXCJTaG93U2VnbWVudFNlcGFyYXRvcnNcIjp0cnVlLFwiU2VnbWVudFNlcGFyYXRvck9wYWNpdHlcIjozMCxcIlNoYXBlXCI6MyxcIkhhc0JlZW5WaXNpYmxlQmVmb3JlXCI6ZmFsc2UsXCJGb250U2V0dGluZ3NcIjp7XCIkaWRcIjpcIjcyXCIsXCJGb250U2l6ZVwiOjEyLFwiRm9udE5hbWVcIjpcIkNhbGlicmlcIixcIklzQm9sZFwiOmZhbHNlLFwiSXNJdGFsaWNcIjpmYWxzZSxcIklzVW5kZXJsaW5lZFwiOmZhbHNlfSxcIkF1dG9TaXplXCI6MCxcIkZvcmVncm91bmRcIjp7XCIkaWRcIjpcIjczXCIsXCJDb2xvclwiOntcIiRpZFwiOlwiNzRcIixcIkFcIjoyNTUsXCJSXCI6MjU1LFwiR1wiOjI1NSxcIkJcIjoyNTV9fSxcIkJhY2tncm91bmRGaWxsVHlwZVwiOjAsXCJNYXhXaWR0aFwiOjIwMC4wLFwiTWF4SGVpZ2h0XCI6XCJJbmZpbml0eVwiLFwiU21hcnRGb3JlZ3JvdW5kSXNBY3RpdmVcIjpmYWxzZSxcIkhvcml6b250YWxBbGlnbm1lbnRcIjowLFwiVmVydGljYWxBbGlnbm1lbnRcIjoxLFwiU21hcnRGb3JlZ3JvdW5kXCI6bnVsbCxcIk1hcmdpblwiOntcIiRpZFwiOlwiNzVcIixcIlRvcFwiOjAuMCxcIkxlZnRcIjo1LjAsXCJSaWdodFwiOjAuMCxcIkJvdHRvbVwiOjAuMH0sXCJQYWRkaW5nXCI6e1wiJGlkXCI6XCI3NlwiLFwiVG9wXCI6MC4wLFwiTGVmdFwiOjAuMCxcIlJpZ2h0XCI6MC4wLFwiQm90dG9tXCI6MC4wfSxcIkJhY2tncm91bmRcIjp7XCIkaWRcIjpcIjc3XCIsXCJDb2xvclwiOntcIiRpZFwiOlwiNzhcIixcIkFcIjowLFwiUlwiOjAsXCJHXCI6MCxcIkJcIjowfX0sXCJJc1Zpc2libGVcIjpmYWxzZSxcIldpZHRoXCI6MC4wLFwiSGVpZ2h0XCI6MC4wLFwiQm9yZGVyU3R5bGVcIjpudWxsfSxcIlNpbmdsZVNjYWxlU2hhcGVTdHlsZVwiOm51bGwsXCJFbGFwc2VkVGltZUJhY2tncm91bmRcIjp7XCIkaWRcIjpcIjc5XCIsXCJDb2xvclwiOntcIiRpZFwiOlwiODBcIixcIkFcIjoxOTEsXCJSXCI6MjU1LFwiR1wiOjAsXCJCXCI6MH19LFwiQXBwZW5kWWVhck9uWWVhckNoYW5nZVwiOmZhbHNlLFwiRWxhcHNlZFRpbWVGb3JtYXRcIjoyLFwiVG9kYXlNYXJrZXJQb3NpdGlvblwiOjMsXCJRdWlja1Bvc2l0aW9uXCI6MixcIkFic29sdXRlUG9zaXRpb25cIjo0MDUuMCxcIk1hcmdpblwiOntcIiRpZFwiOlwiODFcIixcIlRvcFwiOjAuMCxcIkxlZnRcIjoxMC4wLFwiUmlnaHRcIjoxMC4wLFwiQm90dG9tXCI6MC4wfSxcIlBhZGRpbmdcIjp7XCIkaWRcIjpcIjgyXCIsXCJUb3BcIjowLjAsXCJMZWZ0XCI6MC4wLFwiUmlnaHRcIjowLjAsXCJCb3R0b21cIjowLjB9LFwiQmFja2dyb3VuZFwiOntcIiRpZFwiOlwiODNcIixcIkNvbG9yXCI6e1wiJGlkXCI6XCI4NFwiLFwiQVwiOjI1NSxcIlJcIjo0NyxcIkdcIjo1NCxcIkJcIjoxNTN9fSxcIklzVmlzaWJsZVwiOnRydWUsXCJXaWR0aFwiOjAuMCxcIkhlaWdodFwiOjAuMCxcIkJvcmRlclN0eWxlXCI6bnVsbH0sXCJEZWZhdWx0TWlsZXN0b25lU3R5bGVcIjp7XCIkaWRcIjpcIjg1XCIsXCJTaGFwZVwiOjIsXCJDb25uZWN0b3JNYXJnaW5cIjp7XCIkaWRcIjpcIjg2XCIsXCJUb3BcIjowLjAsXCJMZWZ0XCI6Mi4wLFwiUmlnaHRcIjoyLjAsXCJCb3R0b21cIjowLjB9LFwiQ29ubmVjdG9yU3R5bGVcIjp7XCIkaWRcIjpcIjg3XCIsXCJMaW5lQ29sb3JcIjp7XCIkaWRcIjpcIjg4XCIsXCIkdHlwZVwiOlwiTkxSRS5Db21tb24uRG9tLlNvbGlkQ29sb3JCcnVzaCwgTkxSRS5Db21tb25cIixcIkNvbG9yXCI6e1wiJGlkXCI6XCI4OVwiLFwiQVwiOjEyNyxcIlJcIjo3OSxcIkdcIjoxMjksXCJCXCI6MTg5fX0sXCJMaW5lV2VpZ2h0XCI6MS4wLFwiTGluZVR5cGVcIjowfSxcIklzQmVsb3dUaW1lYmFuZFwiOmZhbHNlLFwiSGlkZURhdGVcIjpmYWxzZSxcIlNoYXBlU2l6ZVwiOjEsXCJTcGFjaW5nXCI6Mi4wLFwiUGFkZGluZ1wiOntcIiRpZFwiOlwiOTBcIixcIlRvcFwiOjcuMCxcIkxlZnRcIjozLjAsXCJSaWdodFwiOjAuMCxcIkJvdHRvbVwiOjIuMH0sXCJQb3NpdGlvblwiOm51bGwsXCJQb3NpdGlvbk9uVGFza1wiOjAsXCJTaGFwZVN0eWxlXCI6e1wiJGlkXCI6XCI5MVwiLFwiTWFyZ2luXCI6e1wiJGlkXCI6XCI5MlwiLFwiVG9wXCI6MC4wLFwiTGVmdFwiOjAuMCxcIlJpZ2h0XCI6MC4wLFwiQm90dG9tXCI6MC4wfSxcIlBhZGRpbmdcIjp7XCIkaWRcIjpcIjkzXCIsXCJUb3BcIjowLjAsXCJMZWZ0XCI6MC4wLFwiUmlnaHRcIjowLjAsXCJCb3R0b21cIjowLjB9LFwiQmFja2dyb3VuZFwiOntcIiRpZFwiOlwiOTRcIixcIkNvbG9yXCI6e1wiJGlkXCI6XCI5NVwiLFwiQVwiOjI1NSxcIlJcIjowLFwiR1wiOjExNCxcIkJcIjoxODh9fSxcIklzVmlzaWJsZVwiOnRydWUsXCJXaWR0aFwiOjEzLjAsXCJIZWlnaHRcIjoxMy4wLFwiQm9yZGVyU3R5bGVcIjp7XCIkaWRcIjpcIjk2XCIsXCJMaW5lQ29sb3JcIjp7XCIkaWRcIjpcIjk3XCIsXCIkdHlwZVwiOlwiTkxSRS5Db21tb24uRG9tLlNvbGlkQ29sb3JCcnVzaCwgTkxSRS5Db21tb25cIixcIkNvbG9yXCI6e1wiJGlkXCI6XCI5OFwiLFwiQVwiOjI1NSxcIlJcIjoyNTUsXCJHXCI6MCxcIkJcIjowfX0sXCJMaW5lV2VpZ2h0XCI6MC4wLFwiTGluZVR5cGVcIjowfX0sXCJUaXRsZVN0eWxlXCI6e1wiJGlkXCI6XCI5OVwiLFwiRm9udFNldHRpbmdzXCI6e1wiJGlkXCI6XCIxMDBcIixcIkZvbnRTaXplXCI6MTEsXCJGb250TmFtZVwiOlwiQ2FsaWJyaVwiLFwiSXNCb2xkXCI6dHJ1ZSxcIklzSXRhbGljXCI6ZmFsc2UsXCJJc1VuZGVybGluZWRcIjpmYWxzZX0sXCJBdXRvU2l6ZVwiOjAsXCJGb3JlZ3JvdW5kXCI6e1wiJGlkXCI6XCIxMDFcIixcIkNvbG9yXCI6e1wiJGlkXCI6XCIxMDJcIixcIkFcIjoyNTUsXCJSXCI6MCxcIkdcIjowLFwiQlwiOjB9fSxcIkJhY2tncm91bmRGaWxsVHlwZVwiOjAsXCJNYXhXaWR0aFwiOjIwMC4wLFwiTWF4SGVpZ2h0XCI6XCJJbmZpbml0eVwiLFwiU21hcnRGb3JlZ3JvdW5kSXNBY3RpdmVcIjpmYWxzZSxcIkhvcml6b250YWxBbGlnbm1lbnRcIjowLFwiVmVydGljYWxBbGlnbm1lbnRcIjowLFwiU21hcnRGb3JlZ3JvdW5kXCI6bnVsbCxcIk1hcmdpblwiOntcIiRpZFwiOlwiMTAzXCIsXCJUb3BcIjowLjAsXCJMZWZ0XCI6MC4wLFwiUmlnaHRcIjowLjAsXCJCb3R0b21cIjowLjB9LFwiUGFkZGluZ1wiOntcIiRpZFwiOlwiMTA0XCIsXCJUb3BcIjowLjAsXCJMZWZ0XCI6MC4wLFwiUmlnaHRcIjowLjAsXCJCb3R0b21cIjowLjB9LFwiQmFja2dyb3VuZFwiOntcIiRpZFwiOlwiMTA1XCIsXCJDb2xvclwiOntcIiRyZWZcIjpcIjM2XCJ9fSxcIklzVmlzaWJsZVwiOnRydWUsXCJXaWR0aFwiOjAuMCxcIkhlaWdodFwiOjAuMCxcIkJvcmRlclN0eWxlXCI6bnVsbH0sXCJEYXRlU3R5bGVcIjp7XCIkaWRcIjpcIjEwNlwiLFwiRm9udFNldHRpbmdzXCI6e1wiJGlkXCI6XCIxMDdcIixcIkZvbnRTaXplXCI6MTAsXCJGb250TmFtZVwiOlwiQ2FsaWJyaVwiLFwiSXNCb2xkXCI6ZmFsc2UsXCJJc0l0YWxpY1wiOmZhbHNlLFwiSXNVbmRlcmxpbmVkXCI6ZmFsc2V9LFwiQXV0b1NpemVcIjowLFwiRm9yZWdyb3VuZFwiOntcIiRpZFwiOlwiMTA4XCIsXCJDb2xvclwiOntcIiRpZFwiOlwiMTA5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MTBcIixcIlRvcFwiOjAuMCxcIkxlZnRcIjowLjAsXCJSaWdodFwiOjAuMCxcIkJvdHRvbVwiOjAuMH0sXCJQYWRkaW5nXCI6e1wiJGlkXCI6XCIxMTFcIixcIlRvcFwiOjAuMCxcIkxlZnRcIjowLjAsXCJSaWdodFwiOjAuMCxcIkJvdHRvbVwiOjAuMH0sXCJCYWNrZ3JvdW5kXCI6e1wiJGlkXCI6XCIxMTJcIixcIkNvbG9yXCI6e1wiJHJlZlwiOlwiMzZcIn19LFwiSXNWaXNpYmxlXCI6dHJ1ZSxcIldpZHRoXCI6MC4wLFwiSGVpZ2h0XCI6MC4wLFwiQm9yZGVyU3R5bGVcIjpudWxsfSxcIkRhdGVGb3JtYXRcIjp7XCIkaWRcIjpcIjExM1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EZWZhdWx0VGFza1N0eWxlXCI6e1wiJGlkXCI6XCIxMTRcIixcIlNoYXBlXCI6MSxcIlNoYXBlVGhpY2tuZXNzXCI6MCxcIkR1cmF0aW9uRm9ybWF0XCI6MCxcIlBlcmNlbnRhZ2VDb21wbGV0ZVN0eWxlXCI6e1wiJGlkXCI6XCIxMTVcIixcIkZvbnRTZXR0aW5nc1wiOntcIiRpZFwiOlwiMTE2XCIsXCJGb250U2l6ZVwiOjEwLFwiRm9udE5hbWVcIjpcIkNhbGlicmlcIixcIklzQm9sZFwiOmZhbHNlLFwiSXNJdGFsaWNcIjpmYWxzZSxcIklzVW5kZXJsaW5lZFwiOmZhbHNlfSxcIkF1dG9TaXplXCI6MCxcIkZvcmVncm91bmRcIjp7XCIkaWRcIjpcIjExN1wiLFwiQ29sb3JcIjp7XCIkaWRcIjpcIjExOFwiLFwiQVwiOjI1NSxcIlJcIjoyMzcsXCJHXCI6MTI1LFwiQlwiOjQ5fX0sXCJCYWNrZ3JvdW5kRmlsbFR5cGVcIjowLFwiTWF4V2lkdGhcIjoyMDAuMCxcIk1heEhlaWdodFwiOlwiSW5maW5pdHlcIixcIlNtYXJ0Rm9yZWdyb3VuZElzQWN0aXZlXCI6ZmFsc2UsXCJIb3Jpem9udGFsQWxpZ25tZW50XCI6MCxcIlZlcnRpY2FsQWxpZ25tZW50XCI6MCxcIlNtYXJ0Rm9yZWdyb3VuZFwiOm51bGwsXCJNYXJnaW5cIjp7XCIkaWRcIjpcIjExOVwiLFwiVG9wXCI6MC4wLFwiTGVmdFwiOjAuMCxcIlJpZ2h0XCI6MC4wLFwiQm90dG9tXCI6MC4wfSxcIlBhZGRpbmdcIjp7XCIkaWRcIjpcIjEyMFwiLFwiVG9wXCI6MC4wLFwiTGVmdFwiOjAuMCxcIlJpZ2h0XCI6MC4wLFwiQm90dG9tXCI6MC4wfSxcIkJhY2tncm91bmRcIjp7XCIkaWRcIjpcIjEyMVwiLFwiQ29sb3JcIjp7XCIkcmVmXCI6XCIzNlwifX0sXCJJc1Zpc2libGVcIjp0cnVlLFwiV2lkdGhcIjowLjAsXCJIZWlnaHRcIjowLjAsXCJCb3JkZXJTdHlsZVwiOm51bGx9LFwiRHVyYXRpb25TdHlsZVwiOntcIiRpZFwiOlwiMTIyXCIsXCJGb250U2V0dGluZ3NcIjp7XCIkaWRcIjpcIjEyM1wiLFwiRm9udFNpemVcIjoxMCxcIkZvbnROYW1lXCI6XCJDYWxpYnJpXCIsXCJJc0JvbGRcIjpmYWxzZSxcIklzSXRhbGljXCI6ZmFsc2UsXCJJc1VuZGVybGluZWRcIjpmYWxzZX0sXCJBdXRvU2l6ZVwiOjAsXCJGb3JlZ3JvdW5kXCI6e1wiJGlkXCI6XCIxMjRcIixcIkNvbG9yXCI6e1wiJGlkXCI6XCIxMjVcIixcIkFcIjoyNTUsXCJSXCI6MjM3LFwiR1wiOjEyNSxcIkJcIjo0OX19LFwiQmFja2dyb3VuZEZpbGxUeXBlXCI6MCxcIk1heFdpZHRoXCI6MjAwLjAsXCJNYXhIZWlnaHRcIjpcIkluZmluaXR5XCIsXCJTbWFydEZvcmVncm91bmRJc0FjdGl2ZVwiOmZhbHNlLFwiSG9yaXpvbnRhbEFsaWdubWVudFwiOjAsXCJWZXJ0aWNhbEFsaWdubWVudFwiOjAsXCJTbWFydEZvcmVncm91bmRcIjpudWxsLFwiTWFyZ2luXCI6e1wiJGlkXCI6XCIxMjZcIixcIlRvcFwiOjAuMCxcIkxlZnRcIjowLjAsXCJSaWdodFwiOjAuMCxcIkJvdHRvbVwiOjAuMH0sXCJQYWRkaW5nXCI6e1wiJGlkXCI6XCIxMjdcIixcIlRvcFwiOjAuMCxcIkxlZnRcIjowLjAsXCJSaWdodFwiOjAuMCxcIkJvdHRvbVwiOjAuMH0sXCJCYWNrZ3JvdW5kXCI6e1wiJGlkXCI6XCIxMjhcIixcIkNvbG9yXCI6e1wiJHJlZlwiOlwiMzZcIn19LFwiSXNWaXNpYmxlXCI6dHJ1ZSxcIldpZHRoXCI6MC4wLFwiSGVpZ2h0XCI6MC4wLFwiQm9yZGVyU3R5bGVcIjpudWxsfSxcIkhvcml6b250YWxDb25uZWN0b3JTdHlsZVwiOntcIiRpZFwiOlwiMTI5XCIsXCJMaW5lQ29sb3JcIjp7XCIkaWRcIjpcIjEzMFwiLFwiJHR5cGVcIjpcIk5MUkUuQ29tbW9uLkRvbS5Tb2xpZENvbG9yQnJ1c2gsIE5MUkUuQ29tbW9uXCIsXCJDb2xvclwiOntcIiRpZFwiOlwiMTMxXCIsXCJBXCI6MjU1LFwiUlwiOjIwNCxcIkdcIjoyMDQsXCJCXCI6MjA0fX0sXCJMaW5lV2VpZ2h0XCI6MS4wLFwiTGluZVR5cGVcIjowfSxcIlZlcnRpY2FsQ29ubmVjdG9yU3R5bGVcIjp7XCIkaWRcIjpcIjEzMlwiLFwiTGluZUNvbG9yXCI6e1wiJGlkXCI6XCIxMzNcIixcIiR0eXBlXCI6XCJOTFJFLkNvbW1vbi5Eb20uU29saWRDb2xvckJydXNoLCBOTFJFLkNvbW1vblwiLFwiQ29sb3JcIjp7XCIkaWRcIjpcIjEzNFwiLFwiQVwiOjI1NSxcIlJcIjoyMDQsXCJHXCI6MjA0LFwiQlwiOjIwNH19LFwiTGluZVdlaWdodFwiOjAuMCxcIkxpbmVUeXBlXCI6MH0sXCJNYXJnaW5cIjpudWxsLFwiU3RhcnREYXRlUG9zaXRpb25cIjozLFwiRW5kRGF0ZVBvc2l0aW9uXCI6MyxcIlRpdGxlUG9zaXRpb25cIjo0LFwiRHVyYXRpb25Qb3NpdGlvblwiOjYsXCJQZXJjZW50YWdlQ29tcGxldGVkUG9zaXRpb25cIjo2LFwiU3BhY2luZ1wiOjUsXCJJc0JlbG93VGltZWJhbmRcIjpmYWxzZSxcIlBlcmNlbnRhZ2VDb21wbGV0ZVNoYXBlT3BhY2l0eVwiOjM1LFwiR3JvdXBOYW1lXCI6bnVsbCxcIkF0dGFjaGVkTWlsZXN0b25lc1N0eWxlc1wiOm51bGwsXCJTaGFwZVN0eWxlXCI6e1wiJGlkXCI6XCIxMzVcIixcIk1hcmdpblwiOntcIiRpZFwiOlwiMTM2XCIsXCJUb3BcIjowLjAsXCJMZWZ0XCI6NC4wLFwiUmlnaHRcIjo0LjAsXCJCb3R0b21cIjowLjB9LFwiUGFkZGluZ1wiOntcIiRpZFwiOlwiMTM3XCIsXCJUb3BcIjowLjAsXCJMZWZ0XCI6MC4wLFwiUmlnaHRcIjowLjAsXCJCb3R0b21cIjowLjB9LFwiQmFja2dyb3VuZFwiOntcIiRpZFwiOlwiMTM4XCIsXCJDb2xvclwiOntcIiRpZFwiOlwiMTM5XCIsXCJBXCI6MjU1LFwiUlwiOjAsXCJHXCI6MTE0LFwiQlwiOjE4OH19LFwiSXNWaXNpYmxlXCI6dHJ1ZSxcIldpZHRoXCI6MC4wLFwiSGVpZ2h0XCI6MTAuMCxcIkJvcmRlclN0eWxlXCI6e1wiJGlkXCI6XCIxNDBcIixcIkxpbmVDb2xvclwiOntcIiRpZFwiOlwiMTQxXCIsXCIkdHlwZVwiOlwiTkxSRS5Db21tb24uRG9tLlNvbGlkQ29sb3JCcnVzaCwgTkxSRS5Db21tb25cIixcIkNvbG9yXCI6e1wiJGlkXCI6XCIxNDJcIixcIkFcIjoyNTUsXCJSXCI6MjU1LFwiR1wiOjAsXCJCXCI6MH19LFwiTGluZVdlaWdodFwiOjAuMCxcIkxpbmVUeXBlXCI6MH19LFwiVGl0bGVTdHlsZVwiOntcIiRpZFwiOlwiMTQzXCIsXCJGb250U2V0dGluZ3NcIjp7XCIkaWRcIjpcIjE0NFwiLFwiRm9udFNpemVcIjoxMSxcIkZvbnROYW1lXCI6XCJDYWxpYnJpXCIsXCJJc0JvbGRcIjp0cnVlLFwiSXNJdGFsaWNcIjpmYWxzZSxcIklzVW5kZXJsaW5lZFwiOmZhbHNlfSxcIkF1dG9TaXplXCI6MCxcIkZvcmVncm91bmRcIjp7XCIkaWRcIjpcIjE0NVwiLFwiQ29sb3JcIjp7XCIkaWRcIjpcIjE0NlwiLFwiQVwiOjI1NSxcIlJcIjowLFwiR1wiOjAsXCJCXCI6MH19LFwiQmFja2dyb3VuZEZpbGxUeXBlXCI6MCxcIk1heFdpZHRoXCI6OTYwLjAsXCJNYXhIZWlnaHRcIjpcIkluZmluaXR5XCIsXCJTbWFydEZvcmVncm91bmRJc0FjdGl2ZVwiOmZhbHNlLFwiSG9yaXpvbnRhbEFsaWdubWVudFwiOjAsXCJWZXJ0aWNhbEFsaWdubWVudFwiOjAsXCJTbWFydEZvcmVncm91bmRcIjpudWxsLFwiTWFyZ2luXCI6e1wiJGlkXCI6XCIxNDdcIixcIlRvcFwiOjAuMCxcIkxlZnRcIjowLjAsXCJSaWdodFwiOjAuMCxcIkJvdHRvbVwiOjAuMH0sXCJQYWRkaW5nXCI6e1wiJGlkXCI6XCIxNDhcIixcIlRvcFwiOjAuMCxcIkxlZnRcIjowLjAsXCJSaWdodFwiOjAuMCxcIkJvdHRvbVwiOjAuMH0sXCJCYWNrZ3JvdW5kXCI6e1wiJGlkXCI6XCIxNDlcIixcIkNvbG9yXCI6e1wiJHJlZlwiOlwiMzZcIn19LFwiSXNWaXNpYmxlXCI6dHJ1ZSxcIldpZHRoXCI6MC4wLFwiSGVpZ2h0XCI6MC4wLFwiQm9yZGVyU3R5bGVcIjpudWxsfSxcIkRhdGVTdHlsZVwiOntcIiRpZFwiOlwiMTUwXCIsXCJGb250U2V0dGluZ3NcIjp7XCIkaWRcIjpcIjE1MVwiLFwiRm9udFNpemVcIjoxMCxcIkZvbnROYW1lXCI6XCJDYWxpYnJpXCIsXCJJc0JvbGRcIjpmYWxzZSxcIklzSXRhbGljXCI6ZmFsc2UsXCJJc1VuZGVybGluZWRcIjpmYWxzZX0sXCJBdXRvU2l6ZVwiOjAsXCJGb3JlZ3JvdW5kXCI6e1wiJGlkXCI6XCIxNTJcIixcIkNvbG9yXCI6e1wiJGlkXCI6XCIxNTNcIixcIkFcIjoyNTUsXCJSXCI6NjgsXCJHXCI6ODQsXCJCXCI6MTA2fX0sXCJCYWNrZ3JvdW5kRmlsbFR5cGVcIjowLFwiTWF4V2lkdGhcIjoyMDAuMCxcIk1heEhlaWdodFwiOlwiSW5maW5pdHlcIixcIlNtYXJ0Rm9yZWdyb3VuZElzQWN0aXZlXCI6ZmFsc2UsXCJIb3Jpem9udGFsQWxpZ25tZW50XCI6MixcIlZlcnRpY2FsQWxpZ25tZW50XCI6MCxcIlNtYXJ0Rm9yZWdyb3VuZFwiOm51bGwsXCJNYXJnaW5cIjp7XCIkaWRcIjpcIjE1NFwiLFwiVG9wXCI6MC4wLFwiTGVmdFwiOjAuMCxcIlJpZ2h0XCI6MC4wLFwiQm90dG9tXCI6MC4wfSxcIlBhZGRpbmdcIjp7XCIkaWRcIjpcIjE1NVwiLFwiVG9wXCI6MC4wLFwiTGVmdFwiOjAuMCxcIlJpZ2h0XCI6MC4wLFwiQm90dG9tXCI6MC4wfSxcIkJhY2tncm91bmRcIjp7XCIkaWRcIjpcIjE1NlwiLFwiQ29sb3JcIjp7XCIkcmVmXCI6XCIzNlwifX0sXCJJc1Zpc2libGVcIjp0cnVlLFwiV2lkdGhcIjowLjAsXCJIZWlnaHRcIjowLjAsXCJCb3JkZXJTdHlsZVwiOm51bGx9LFwiRGF0ZUZvcm1hdFwiOntcIiRpZFwiOlwiMTU3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cIlNob3dFbGFwc2VkVGltZUdyYWRpZW50U3R5bGVcIjpmYWxzZSxcIlRpbWViYW5kUmVzZXJ2ZWRMZWZ0QXJlYVN0eWxlXCI6bnVsbCxcIkRlZmF1bHRTd2ltbGFuZVN0eWxlXCI6e1wiJGlkXCI6XCIxNThcIixcIkhlYWRlclN0eWxlXCI6e1wiJGlkXCI6XCIxNTlcIixcIlRleHRTdHlsZVwiOntcIiRpZFwiOlwiMTYwXCIsXCJGb250U2V0dGluZ3NcIjp7XCIkaWRcIjpcIjE2MVwiLFwiRm9udFNpemVcIjoxMixcIkZvbnROYW1lXCI6XCJDYWxpYnJpXCIsXCJJc0JvbGRcIjpmYWxzZSxcIklzSXRhbGljXCI6ZmFsc2UsXCJJc1VuZGVybGluZWRcIjpmYWxzZX0sXCJBdXRvU2l6ZVwiOjAsXCJGb3JlZ3JvdW5kXCI6e1wiJGlkXCI6XCIxNjJcIixcIkNvbG9yXCI6e1wiJGlkXCI6XCIxNjNcIixcIkFcIjoyNTUsXCJSXCI6MzIsXCJHXCI6NTYsXCJCXCI6MTAwfX0sXCJCYWNrZ3JvdW5kRmlsbFR5cGVcIjowLFwiTWF4V2lkdGhcIjowLjAsXCJNYXhIZWlnaHRcIjowLjAsXCJTbWFydEZvcmVncm91bmRJc0FjdGl2ZVwiOmZhbHNlLFwiSG9yaXpvbnRhbEFsaWdubWVudFwiOjAsXCJWZXJ0aWNhbEFsaWdubWVudFwiOjAsXCJTbWFydEZvcmVncm91bmRcIjpudWxsLFwiTWFyZ2luXCI6e1wiJGlkXCI6XCIxNjRcIixcIlRvcFwiOjAuMCxcIkxlZnRcIjowLjAsXCJSaWdodFwiOjAuMCxcIkJvdHRvbVwiOjAuMH0sXCJQYWRkaW5nXCI6e1wiJGlkXCI6XCIxNjVcIixcIlRvcFwiOjAuMCxcIkxlZnRcIjowLjAsXCJSaWdodFwiOjAuMCxcIkJvdHRvbVwiOjAuMH0sXCJCYWNrZ3JvdW5kXCI6bnVsbCxcIklzVmlzaWJsZVwiOmZhbHNlLFwiV2lkdGhcIjowLjAsXCJIZWlnaHRcIjowLjAsXCJCb3JkZXJTdHlsZVwiOm51bGx9LFwiUmVjdGFuZ2xlU3R5bGVcIjp7XCIkaWRcIjpcIjE2NlwiLFwiTWFyZ2luXCI6e1wiJGlkXCI6XCIxNjdcIixcIlRvcFwiOjAuMCxcIkxlZnRcIjowLjAsXCJSaWdodFwiOjAuMCxcIkJvdHRvbVwiOjAuMH0sXCJQYWRkaW5nXCI6e1wiJGlkXCI6XCIxNjhcIixcIlRvcFwiOjAuMCxcIkxlZnRcIjowLjAsXCJSaWdodFwiOjAuMCxcIkJvdHRvbVwiOjAuMH0sXCJCYWNrZ3JvdW5kXCI6e1wiJGlkXCI6XCIxNjlcIixcIkNvbG9yXCI6e1wiJGlkXCI6XCIxNzBcIixcIkFcIjoxMjcsXCJSXCI6OTEsXCJHXCI6MTU1LFwiQlwiOjIxM319LFwiSXNWaXNpYmxlXCI6ZmFsc2UsXCJXaWR0aFwiOjAuMCxcIkhlaWdodFwiOjAuMCxcIkJvcmRlclN0eWxlXCI6e1wiJGlkXCI6XCIxNzFcIixcIkxpbmVDb2xvclwiOntcIiRpZFwiOlwiMTcyXCIsXCIkdHlwZVwiOlwiTkxSRS5Db21tb24uRG9tLlNvbGlkQ29sb3JCcnVzaCwgTkxSRS5Db21tb25cIixcIkNvbG9yXCI6e1wiJGlkXCI6XCIxNzNcIixcIkFcIjoyNTUsXCJSXCI6MjU1LFwiR1wiOjAsXCJCXCI6MH19LFwiTGluZVdlaWdodFwiOjAuMCxcIkxpbmVUeXBlXCI6MH19LFwiVGV4dElzVmVydGljYWxcIjpmYWxzZX0sXCJCYWNrZ3JvdW5kU3R5bGVcIjp7XCIkaWRcIjpcIjE3NFwiLFwiTWFyZ2luXCI6e1wiJGlkXCI6XCIxNzVcIixcIlRvcFwiOjAuMCxcIkxlZnRcIjowLjAsXCJSaWdodFwiOjAuMCxcIkJvdHRvbVwiOjAuMH0sXCJQYWRkaW5nXCI6e1wiJGlkXCI6XCIxNzZcIixcIlRvcFwiOjAuMCxcIkxlZnRcIjowLjAsXCJSaWdodFwiOjAuMCxcIkJvdHRvbVwiOjAuMH0sXCJCYWNrZ3JvdW5kXCI6e1wiJGlkXCI6XCIxNzdcIixcIkNvbG9yXCI6e1wiJGlkXCI6XCIxNzhcIixcIkFcIjozOCxcIlJcIjo5MSxcIkdcIjoxNTUsXCJCXCI6MjEzfX0sXCJJc1Zpc2libGVcIjp0cnVlLFwiV2lkdGhcIjowLjAsXCJIZWlnaHRcIjowLjAsXCJCb3JkZXJTdHlsZVwiOntcIiRpZFwiOlwiMTc5XCIsXCJMaW5lQ29sb3JcIjp7XCIkaWRcIjpcIjE4MFwiLFwiJHR5cGVcIjpcIk5MUkUuQ29tbW9uLkRvbS5Tb2xpZENvbG9yQnJ1c2gsIE5MUkUuQ29tbW9uXCIsXCJDb2xvclwiOntcIiRpZFwiOlwiMTgxXCIsXCJBXCI6MjU1LFwiUlwiOjI1NSxcIkdcIjowLFwiQlwiOjB9fSxcIkxpbmVXZWlnaHRcIjowLjAsXCJMaW5lVHlwZVwiOjB9fSxcIklzQWJvdmVUaW1lYmFuZFwiOmZhbHNlfSxcIkN1c3RvbU1pbGVzdG9uZVN0eWxlTGlzdFwiOltdLFwiQ3VzdG9tVGFza1N0eWxlTGlzdFwiOltdLFwiQ3VzdG9tU3dpbWxhbmVEZWZpbml0aW9uU3R5bGVMaXN0XCI6W10sXCJDdXN0b21Td2ltbGFuZVYyU3R5bGVMaXN0XCI6W10sXCJHcmlkbGluZVBhbmVsU3R5bGVcIjp7XCIkaWRcIjpcIjE4MlwiLFwiR3JpZGxpbmVTdHlsZVwiOntcIiRpZFwiOlwiMTgzXCIsXCJMaW5lQ29sb3JcIjp7XCIkaWRcIjpcIjE4NFwiLFwiJHR5cGVcIjpcIk5MUkUuQ29tbW9uLkRvbS5Tb2xpZENvbG9yQnJ1c2gsIE5MUkUuQ29tbW9uXCIsXCJDb2xvclwiOntcIiRpZFwiOlwiMTg1XCIsXCJBXCI6MzgsXCJSXCI6OTEsXCJHXCI6MTU1LFwiQlwiOjIxM319LFwiTGluZVdlaWdodFwiOjEuMCxcIkxpbmVUeXBlXCI6MH0sXCJJc1Zpc2libGVcIjp0cnVlfSxcIkFjdGl2aXR5TGluZVBhbmVsU3R5bGVcIjp7XCIkaWRcIjpcIjE4NlwiLFwiQWN0aXZpdHlMaW5lU3R5bGVcIjp7XCIkaWRcIjpcIjE4N1wiLFwiTGluZUNvbG9yXCI6e1wiJGlkXCI6XCIxODhcIixcIiR0eXBlXCI6XCJOTFJFLkNvbW1vbi5Eb20uU29saWRDb2xvckJydXNoLCBOTFJFLkNvbW1vblwiLFwiQ29sb3JcIjp7XCIkaWRcIjpcIjE4OVwiLFwiQVwiOjM4LFwiUlwiOjY4LFwiR1wiOjExNCxcIkJcIjoxOTZ9fSxcIkxpbmVXZWlnaHRcIjoxLjAsXCJMaW5lVHlwZVwiOjB9LFwiSXNWaXNpYmxlXCI6dHJ1ZX0sXCJEZWZhdWx0RGVwZW5kZW5jeVN0eWxlXCI6e1wiJGlkXCI6XCIxOTBcIixcIkxpbmVTdHlsZVwiOntcIiRpZFwiOlwiMTkxXCIsXCJMaW5lQ29sb3JcIjp7XCIkaWRcIjpcIjE5MlwiLFwiJHR5cGVcIjpcIk5MUkUuQ29tbW9uLkRvbS5Tb2xpZENvbG9yQnJ1c2gsIE5MUkUuQ29tbW9uXCIsXCJDb2xvclwiOntcIiRpZFwiOlwiMTkzXCIsXCJBXCI6MjU1LFwiUlwiOjAsXCJHXCI6MCxcIkJcIjowfX0sXCJMaW5lV2VpZ2h0XCI6MS4wLFwiTGluZVR5cGVcIjowfSxcIkVuZEFycm93aGVhZExpbmVTdHlsZVwiOntcIiRpZFwiOlwiMTk0XCIsXCJLaW5kXCI6MSxcIldpZHRoXCI6MSxcIkxlbmd0aFwiOjAsXCJQYXJlbnRTdHlsZVwiOm51bGx9LFwiQnJpbmdUb0Zyb250XCI6dHJ1ZSxcIklzVmlzaWJsZVwiOnRydWUsXCJSYWRpdXNcIjowLjB9LFwiQ3JpdGljYWxQYXRoU3R5bGVcIjp7XCIkaWRcIjpcIjE5NVwiLFwiQ3JpdGljYWxQYXRoU3R5bGVPcHRpb25zXCI6MTUsXCJMaW5lU3R5bGVcIjp7XCIkaWRcIjpcIjE5NlwiLFwiTGluZUNvbG9yXCI6e1wiJGlkXCI6XCIxOTdcIixcIiR0eXBlXCI6XCJOTFJFLkNvbW1vbi5Eb20uU29saWRDb2xvckJydXNoLCBOTFJFLkNvbW1vblwiLFwiQ29sb3JcIjp7XCIkaWRcIjpcIjE5OFwiLFwiQVwiOjI1NSxcIlJcIjoyMjIsXCJHXCI6NTAsXCJCXCI6NTB9fSxcIkxpbmVXZWlnaHRcIjoxLjAsXCJMaW5lVHlwZVwiOjB9LFwiVGl0bGVGb3JlZ3JvdW5kXCI6e1wiJGlkXCI6XCIxOTlcIixcIkNvbG9yXCI6e1wiJGlkXCI6XCIyMDBcIixcIkFcIjoyNTUsXCJSXCI6MTc2LFwiR1wiOjE5LFwiQlwiOjI1fX0sXCJTaGFwZXNCYWNrZ3JvdW5kXCI6e1wiJGlkXCI6XCIyMDFcIixcIkNvbG9yXCI6e1wiJGlkXCI6XCIyMDJcIixcIkFcIjoyNTUsXCJSXCI6MjUzLFwiR1wiOjIwMyxcIkJcIjoyMDh9fSxcIlNoYXBlc0JvcmRlclN0eWxlXCI6e1wiJGlkXCI6XCIyMDNcIixcIkxpbmVDb2xvclwiOntcIiRpZFwiOlwiMjA0XCIsXCIkdHlwZVwiOlwiTkxSRS5Db21tb24uRG9tLlNvbGlkQ29sb3JCcnVzaCwgTkxSRS5Db21tb25cIixcIkNvbG9yXCI6e1wiJGlkXCI6XCIyMDVcIixcIkFcIjoyNTUsXCJSXCI6MjIyLFwiR1wiOjUwLFwiQlwiOjUwfX0sXCJMaW5lV2VpZ2h0XCI6MS41LFwiTGluZVR5cGVcIjowfSxcIklzVmlzaWJsZVwiOmZhbHNlfX0sXCJTY2FsZVwiOntcIiRpZFwiOlwiMjA2XCIsXCJTdGFydERhdGVcIjpcIjAwMDEtMDEtMDFUMDA6MDA6MDBcIixcIkVuZERhdGVcIjpcIjAwMDEtMDEtMDFUMDA6MDA6MDBcIixcIkZvcm1hdFwiOlwid1wiLFwiVHlwZVwiOjEsXCJBdXRvRGF0ZVJhbmdlXCI6dHJ1ZSxcIldvcmtpbmdEYXlzXCI6MzEsXCJUb2RheU1hcmtlclRleHRcIjpcIlRvZGF5XCIsXCJBdXRvU2NhbGVUeXBlXCI6dHJ1ZX0sXCJTY2FsZVYyXCI6e1wiJGlkXCI6XCIyMDdcIixcIlN0YXJ0RGF0ZVwiOlwiMDAwMS0wMS0wMVQwMDowMDowMFwiLFwiRW5kRGF0ZVwiOlwiMDAwMS0wMS0wMVQwMDowMDowMFwiLFwiQXV0b0RhdGVSYW5nZVwiOnRydWUsXCJXb3JraW5nRGF5c1wiOjMxLFwiVG9kYXlNYXJrZXJUZXh0XCI6XCJUb2RheVwiLFwiQXV0b1NjYWxlVHlwZVwiOnRydWUsXCJUaW1lYmFuZFNjYWxlc1wiOntcIiRpZFwiOlwiMjA4XCIsXCJUb3BTY2FsZUxheWVyXCI6e1wiJGlkXCI6XCIyMDlcIixcIkZvcm1hdFwiOlwid1wiLFwiVHlwZVwiOjF9LFwiTWlkZGxlU2NhbGVMYXllclwiOntcIiRpZFwiOlwiMjEwXCIsXCJGb3JtYXRcIjpudWxsLFwiVHlwZVwiOjB9LFwiQm90dG9tU2NhbGVMYXllclwiOntcIiRpZFwiOlwiMjExXCIsXCJGb3JtYXRcIjpudWxsLFwiVHlwZVwiOjB9fX0sXCJNaWxlc3RvbmVzXCI6W10sXCJUYXNrc1wiOltdLFwiU3dpbWxhbmVzXCI6W10sXCJTd2ltbGFuZXNWMlwiOltdLFwiRGVwZW5kZW5jaWVzXCI6W10sXCJEZXBlbmRlbmN5U2V0dGluZ3NcIjp7XCIkaWRcIjpcIjIxMlwiLFwiRGVwZW5kZW5jeU1vZHVsZUVuYWJsZWRcIjpmYWxzZSxcIlNjaGVkdWxpbmdTZXR0aW5nc1wiOntcIiRpZFwiOlwiMjEzXCIsXCJEZXBlbmRlbmNpZXNTY2hlZHVsaW5nTW9kZVNldHRpbmdcIjoxLFwiRGVwZW5kZW5jaWVzUHJldmlvdXNTY2hlZHVsaW5nTW9kZVwiOjEsXCJPbkJyZWFraW5nRmxleGlibGVTY2hlZHVsaW5nTW9kZVNldHRpbmdcIjowLFwiT25CcmVha2luZ1N0cmljdFNjaGVkdWxpbmdNb2RlU2V0dGluZ1wiOjB9fSxcIlNldHRpbmdzXCI6e1wiJGlkXCI6XCIyMTRcIixcIkltcGFPcHRpb25zXCI6e1wiJGlkXCI6XCIyMTVcIixcIkxlZnRUb1JpZ2h0XCI6ZmFsc2UsXCJQYXlsb2FkT3B0aW9uc1wiOjJ9fSxcIlRpbWVDb25maWd1cmF0aW9uXCI6e1wiJGlkXCI6XCIyMTZcIixcIlVzZVRpbWVcIjpmYWxzZSxcIldvcmtEYXlTdGFydFwiOlwiMDA6MDA6MDBcIixcIldvcmtEYXlFbmRcIjpcIjIzOjU5OjAwXCJ9fSJ9LCJTZXR0aW5ncyI6eyIkaWQiOiI1MjgiLCJJbXBhT3B0aW9ucyI6eyIkaWQiOiI1Mjk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1MzAiLCJVc2VUaW1lIjpmYWxzZSwiV29ya0RheVN0YXJ0IjoiMDA6MDA6MDAiLCJXb3JrRGF5RW5kIjoiMjM6NTk6MDAifSwiTGFzdFVzZWRUZW1wbGF0ZUlkIjoiY2MyNmY4NjMtMjdjZS00ODBlLWE1ODktYjNmMTJmMmQ2ZWIwIiwiRmlyc3RXZWVrT2ZZZWFyIjowLCJQbGFjZU1pbGVzdG9uZUF0VGhlQmVnaW5uaW5nT2ZUaGVEYXkiOmZhbHNlLCJEZXBlbmRlbmN5U2NoZWR1bGluZ1NldHRpbmdzIjp7IiRpZCI6IjUzM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7IiRpZCI6IjUzMiIsIklkIjoiMTBjNTFhZDAtODExMy00YTU5LTgwODktMzcyMDk0YmM3ODdmIiwiRnJvbSI6eyIkcmVmIjoiMjkxIn0sIktpbmQiOjAsIkNueFN0YXJ0S2luZCI6MCwiQ254RW5kS2luZCI6MCwiTGFnIjpudWxsLCJUbyI6eyIkcmVmIjoiMjEyIn0sIlN0eWxlIjp7IiRpZCI6IjUzMyIsIkxpbmVTdHlsZSI6eyIkaWQiOiI1MzQiLCJMaW5lQ29sb3IiOnsiJGlkIjoiNTM1IiwiJHR5cGUiOiJOTFJFLkNvbW1vbi5Eb20uU29saWRDb2xvckJydXNoLCBOTFJFLkNvbW1vbiIsIkNvbG9yIjp7IiRpZCI6IjUzNiIsIkEiOjI1NSwiUiI6MCwiRyI6MCwiQiI6MH19LCJMaW5lV2VpZ2h0IjoxLjAsIkxpbmVUeXBlIjowLCJQYXJlbnRTdHlsZSI6bnVsbH0sIkVuZEFycm93aGVhZExpbmVTdHlsZSI6eyIkaWQiOiI1MzciLCJLaW5kIjoxLCJXaWR0aCI6MSwiTGVuZ3RoIjowLCJQYXJlbnRTdHlsZSI6bnVsbH0sIkJyaW5nVG9Gcm9udCI6dHJ1ZSwiRWxib3dSYWRpdXMiOjAuMCwiTWFyZ2luIjp7IiRyZWYiOiI5In0sIlBhZGRpbmciOnsiJHJlZiI6IjEwIn0sIkJhY2tncm91bmQiOm51bGwsIklzVmlzaWJsZSI6ZmFsc2UsIldpZHRoIjowLjAsIkhlaWdodCI6MC4wLCJCb3JkZXJTdHlsZSI6bnVsbCwiUGFyZW50U3R5bGUiOm51bGx9LCJJc0F1dG9Nb2RlIjp0cnVlfV19fQ=="/>
  <p:tag name="__MASTER" val="__part_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ELAPSEDSTYLE" val="Hid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TM04033925[[fn=Ronds dans l’eau]]</Template>
  <TotalTime>32324</TotalTime>
  <Words>1316</Words>
  <Application>Microsoft Office PowerPoint</Application>
  <PresentationFormat>Widescreen</PresentationFormat>
  <Paragraphs>309</Paragraphs>
  <Slides>27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</vt:lpstr>
      <vt:lpstr>Bahnschrift</vt:lpstr>
      <vt:lpstr>Calibri</vt:lpstr>
      <vt:lpstr>Calibri Light</vt:lpstr>
      <vt:lpstr>Comic Sans MS</vt:lpstr>
      <vt:lpstr>DM Sans</vt:lpstr>
      <vt:lpstr>Engravers MT</vt:lpstr>
      <vt:lpstr>Inter</vt:lpstr>
      <vt:lpstr>Josefin Sans</vt:lpstr>
      <vt:lpstr>Oswald Bold</vt:lpstr>
      <vt:lpstr>Oswald Bold Italics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Oussama Tilaoui</dc:creator>
  <cp:lastModifiedBy>HP</cp:lastModifiedBy>
  <cp:revision>414</cp:revision>
  <dcterms:created xsi:type="dcterms:W3CDTF">2023-05-20T19:26:45Z</dcterms:created>
  <dcterms:modified xsi:type="dcterms:W3CDTF">2023-10-16T07:43:40Z</dcterms:modified>
</cp:coreProperties>
</file>